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4"/>
  </p:notesMasterIdLst>
  <p:sldIdLst>
    <p:sldId id="256" r:id="rId5"/>
    <p:sldId id="257" r:id="rId6"/>
    <p:sldId id="258" r:id="rId7"/>
    <p:sldId id="259" r:id="rId8"/>
    <p:sldId id="260" r:id="rId9"/>
    <p:sldId id="262" r:id="rId10"/>
    <p:sldId id="261" r:id="rId11"/>
    <p:sldId id="263" r:id="rId12"/>
    <p:sldId id="264" r:id="rId1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night A (MDSA)" userId="d02b275f-2044-44c0-a98f-b5ead20dbd0d" providerId="ADAL" clId="{F0733A73-F533-4FB3-A23A-CF2C5572FF01}"/>
    <pc:docChg chg="modSld">
      <pc:chgData name="Knight A (MDSA)" userId="d02b275f-2044-44c0-a98f-b5ead20dbd0d" providerId="ADAL" clId="{F0733A73-F533-4FB3-A23A-CF2C5572FF01}" dt="2024-11-26T09:20:08.791" v="0" actId="20577"/>
      <pc:docMkLst>
        <pc:docMk/>
      </pc:docMkLst>
      <pc:sldChg chg="modSp mod">
        <pc:chgData name="Knight A (MDSA)" userId="d02b275f-2044-44c0-a98f-b5ead20dbd0d" providerId="ADAL" clId="{F0733A73-F533-4FB3-A23A-CF2C5572FF01}" dt="2024-11-26T09:20:08.791" v="0" actId="20577"/>
        <pc:sldMkLst>
          <pc:docMk/>
          <pc:sldMk cId="3621710904" sldId="259"/>
        </pc:sldMkLst>
        <pc:spChg chg="mod">
          <ac:chgData name="Knight A (MDSA)" userId="d02b275f-2044-44c0-a98f-b5ead20dbd0d" providerId="ADAL" clId="{F0733A73-F533-4FB3-A23A-CF2C5572FF01}" dt="2024-11-26T09:20:08.791" v="0" actId="20577"/>
          <ac:spMkLst>
            <pc:docMk/>
            <pc:sldMk cId="3621710904" sldId="259"/>
            <ac:spMk id="3" creationId="{09832188-997F-B536-A650-C7B01F7536B8}"/>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DFD2124-1D6D-4591-9529-E069A968D498}" type="doc">
      <dgm:prSet loTypeId="urn:microsoft.com/office/officeart/2016/7/layout/RepeatingBendingProcessNew" loCatId="process" qsTypeId="urn:microsoft.com/office/officeart/2005/8/quickstyle/simple2" qsCatId="simple" csTypeId="urn:microsoft.com/office/officeart/2005/8/colors/colorful5" csCatId="colorful"/>
      <dgm:spPr/>
      <dgm:t>
        <a:bodyPr/>
        <a:lstStyle/>
        <a:p>
          <a:endParaRPr lang="en-US"/>
        </a:p>
      </dgm:t>
    </dgm:pt>
    <dgm:pt modelId="{38BD3D9E-6A6E-4EBF-82FA-460CA5893DBE}">
      <dgm:prSet/>
      <dgm:spPr/>
      <dgm:t>
        <a:bodyPr/>
        <a:lstStyle/>
        <a:p>
          <a:r>
            <a:rPr lang="en-GB" dirty="0"/>
            <a:t>Information about available options (Dec/Jan)</a:t>
          </a:r>
          <a:endParaRPr lang="en-US" dirty="0"/>
        </a:p>
      </dgm:t>
    </dgm:pt>
    <dgm:pt modelId="{141398CB-A540-4B98-B9DB-EC6AA283BAA9}" type="parTrans" cxnId="{04D182AA-3B78-40A2-A5ED-C58AB6868725}">
      <dgm:prSet/>
      <dgm:spPr/>
      <dgm:t>
        <a:bodyPr/>
        <a:lstStyle/>
        <a:p>
          <a:endParaRPr lang="en-US"/>
        </a:p>
      </dgm:t>
    </dgm:pt>
    <dgm:pt modelId="{69992224-DBF4-45B9-8D4C-792346DC4026}" type="sibTrans" cxnId="{04D182AA-3B78-40A2-A5ED-C58AB6868725}">
      <dgm:prSet/>
      <dgm:spPr/>
      <dgm:t>
        <a:bodyPr/>
        <a:lstStyle/>
        <a:p>
          <a:endParaRPr lang="en-US"/>
        </a:p>
      </dgm:t>
    </dgm:pt>
    <dgm:pt modelId="{73793D0B-E05A-41FB-98B5-C17E4D3BCF78}">
      <dgm:prSet/>
      <dgm:spPr/>
      <dgm:t>
        <a:bodyPr/>
        <a:lstStyle/>
        <a:p>
          <a:r>
            <a:rPr lang="en-GB" dirty="0"/>
            <a:t>Options booklet sent home (Dec/Jan)</a:t>
          </a:r>
          <a:endParaRPr lang="en-US" dirty="0"/>
        </a:p>
      </dgm:t>
    </dgm:pt>
    <dgm:pt modelId="{49ACB032-EBC5-42DB-B7A5-1B112E06F71B}" type="parTrans" cxnId="{E35AF147-999D-4C7F-99D5-07817877C5FF}">
      <dgm:prSet/>
      <dgm:spPr/>
      <dgm:t>
        <a:bodyPr/>
        <a:lstStyle/>
        <a:p>
          <a:endParaRPr lang="en-US"/>
        </a:p>
      </dgm:t>
    </dgm:pt>
    <dgm:pt modelId="{3E281019-2EEB-4C25-A5C7-D5853F54CF25}" type="sibTrans" cxnId="{E35AF147-999D-4C7F-99D5-07817877C5FF}">
      <dgm:prSet/>
      <dgm:spPr/>
      <dgm:t>
        <a:bodyPr/>
        <a:lstStyle/>
        <a:p>
          <a:endParaRPr lang="en-US"/>
        </a:p>
      </dgm:t>
    </dgm:pt>
    <dgm:pt modelId="{794261B9-5AD8-4C4A-9DEB-13FB3AB5D55C}">
      <dgm:prSet/>
      <dgm:spPr/>
      <dgm:t>
        <a:bodyPr/>
        <a:lstStyle/>
        <a:p>
          <a:r>
            <a:rPr lang="en-GB" dirty="0"/>
            <a:t>KS4 information evening for students &amp; families (Feb)</a:t>
          </a:r>
          <a:endParaRPr lang="en-US" dirty="0"/>
        </a:p>
      </dgm:t>
    </dgm:pt>
    <dgm:pt modelId="{3B177E01-5731-44CC-AE71-1FE6BD430D6A}" type="parTrans" cxnId="{58CAC1A3-CDD0-451D-A2CE-126946266007}">
      <dgm:prSet/>
      <dgm:spPr/>
      <dgm:t>
        <a:bodyPr/>
        <a:lstStyle/>
        <a:p>
          <a:endParaRPr lang="en-US"/>
        </a:p>
      </dgm:t>
    </dgm:pt>
    <dgm:pt modelId="{5A9D050F-ED3F-4F87-8167-5C4E66AC2875}" type="sibTrans" cxnId="{58CAC1A3-CDD0-451D-A2CE-126946266007}">
      <dgm:prSet/>
      <dgm:spPr/>
      <dgm:t>
        <a:bodyPr/>
        <a:lstStyle/>
        <a:p>
          <a:endParaRPr lang="en-US"/>
        </a:p>
      </dgm:t>
    </dgm:pt>
    <dgm:pt modelId="{2955939D-0133-4818-B695-8BCFA62D7B1C}">
      <dgm:prSet/>
      <dgm:spPr/>
      <dgm:t>
        <a:bodyPr/>
        <a:lstStyle/>
        <a:p>
          <a:r>
            <a:rPr lang="en-GB" dirty="0"/>
            <a:t>Deadline to make choices/second choices (Feb half term)</a:t>
          </a:r>
          <a:endParaRPr lang="en-US" dirty="0"/>
        </a:p>
      </dgm:t>
    </dgm:pt>
    <dgm:pt modelId="{A2DEEAC7-2C8E-47BE-8EF7-A161E765B772}" type="parTrans" cxnId="{FD8B01E2-C80C-459B-A490-FEA29948DBDD}">
      <dgm:prSet/>
      <dgm:spPr/>
      <dgm:t>
        <a:bodyPr/>
        <a:lstStyle/>
        <a:p>
          <a:endParaRPr lang="en-US"/>
        </a:p>
      </dgm:t>
    </dgm:pt>
    <dgm:pt modelId="{58190585-DB5F-49AA-903E-A976C3E81050}" type="sibTrans" cxnId="{FD8B01E2-C80C-459B-A490-FEA29948DBDD}">
      <dgm:prSet/>
      <dgm:spPr/>
      <dgm:t>
        <a:bodyPr/>
        <a:lstStyle/>
        <a:p>
          <a:endParaRPr lang="en-US"/>
        </a:p>
      </dgm:t>
    </dgm:pt>
    <dgm:pt modelId="{E974FF92-0335-4278-8DD0-E5C3C660F080}">
      <dgm:prSet/>
      <dgm:spPr/>
      <dgm:t>
        <a:bodyPr/>
        <a:lstStyle/>
        <a:p>
          <a:r>
            <a:rPr lang="en-GB"/>
            <a:t>Told about final subject (Summer)</a:t>
          </a:r>
          <a:endParaRPr lang="en-US"/>
        </a:p>
      </dgm:t>
    </dgm:pt>
    <dgm:pt modelId="{F877D4D0-C9F5-48DF-B14A-1381078C2F0C}" type="parTrans" cxnId="{005EAC6A-CB17-416B-BDC1-A3AA05E6709F}">
      <dgm:prSet/>
      <dgm:spPr/>
      <dgm:t>
        <a:bodyPr/>
        <a:lstStyle/>
        <a:p>
          <a:endParaRPr lang="en-US"/>
        </a:p>
      </dgm:t>
    </dgm:pt>
    <dgm:pt modelId="{CA5910A8-A253-42E5-BCA0-8469638E57A9}" type="sibTrans" cxnId="{005EAC6A-CB17-416B-BDC1-A3AA05E6709F}">
      <dgm:prSet/>
      <dgm:spPr/>
      <dgm:t>
        <a:bodyPr/>
        <a:lstStyle/>
        <a:p>
          <a:endParaRPr lang="en-US"/>
        </a:p>
      </dgm:t>
    </dgm:pt>
    <dgm:pt modelId="{41430EB7-1F63-4D18-94AB-307C18772695}">
      <dgm:prSet/>
      <dgm:spPr/>
      <dgm:t>
        <a:bodyPr/>
        <a:lstStyle/>
        <a:p>
          <a:r>
            <a:rPr lang="en-GB"/>
            <a:t>Begin KS4! (September)</a:t>
          </a:r>
          <a:endParaRPr lang="en-US"/>
        </a:p>
      </dgm:t>
    </dgm:pt>
    <dgm:pt modelId="{4FF31A15-F6AA-47EC-8A80-B874BA1FB327}" type="parTrans" cxnId="{912D1AB9-C422-4F01-A97F-331AB8E9FDE7}">
      <dgm:prSet/>
      <dgm:spPr/>
      <dgm:t>
        <a:bodyPr/>
        <a:lstStyle/>
        <a:p>
          <a:endParaRPr lang="en-US"/>
        </a:p>
      </dgm:t>
    </dgm:pt>
    <dgm:pt modelId="{9ABBD3F7-0953-4306-8456-8F1B17AA2E92}" type="sibTrans" cxnId="{912D1AB9-C422-4F01-A97F-331AB8E9FDE7}">
      <dgm:prSet/>
      <dgm:spPr/>
      <dgm:t>
        <a:bodyPr/>
        <a:lstStyle/>
        <a:p>
          <a:endParaRPr lang="en-US"/>
        </a:p>
      </dgm:t>
    </dgm:pt>
    <dgm:pt modelId="{DAA16101-9421-49DB-B51A-518036D0654D}" type="pres">
      <dgm:prSet presAssocID="{DDFD2124-1D6D-4591-9529-E069A968D498}" presName="Name0" presStyleCnt="0">
        <dgm:presLayoutVars>
          <dgm:dir/>
          <dgm:resizeHandles val="exact"/>
        </dgm:presLayoutVars>
      </dgm:prSet>
      <dgm:spPr/>
    </dgm:pt>
    <dgm:pt modelId="{FF00EC42-5F86-41B8-AE17-96162597353E}" type="pres">
      <dgm:prSet presAssocID="{38BD3D9E-6A6E-4EBF-82FA-460CA5893DBE}" presName="node" presStyleLbl="node1" presStyleIdx="0" presStyleCnt="6">
        <dgm:presLayoutVars>
          <dgm:bulletEnabled val="1"/>
        </dgm:presLayoutVars>
      </dgm:prSet>
      <dgm:spPr/>
    </dgm:pt>
    <dgm:pt modelId="{E4311D46-BE6C-46D4-9306-D2E76E292357}" type="pres">
      <dgm:prSet presAssocID="{69992224-DBF4-45B9-8D4C-792346DC4026}" presName="sibTrans" presStyleLbl="sibTrans1D1" presStyleIdx="0" presStyleCnt="5"/>
      <dgm:spPr/>
    </dgm:pt>
    <dgm:pt modelId="{CEB3F5E1-D634-4418-B42C-902C8DDE5A43}" type="pres">
      <dgm:prSet presAssocID="{69992224-DBF4-45B9-8D4C-792346DC4026}" presName="connectorText" presStyleLbl="sibTrans1D1" presStyleIdx="0" presStyleCnt="5"/>
      <dgm:spPr/>
    </dgm:pt>
    <dgm:pt modelId="{976DCDB4-92A8-400C-9E81-14CFE876CE0E}" type="pres">
      <dgm:prSet presAssocID="{73793D0B-E05A-41FB-98B5-C17E4D3BCF78}" presName="node" presStyleLbl="node1" presStyleIdx="1" presStyleCnt="6">
        <dgm:presLayoutVars>
          <dgm:bulletEnabled val="1"/>
        </dgm:presLayoutVars>
      </dgm:prSet>
      <dgm:spPr/>
    </dgm:pt>
    <dgm:pt modelId="{4C4480AA-210B-430D-8BC2-ABD251348FEC}" type="pres">
      <dgm:prSet presAssocID="{3E281019-2EEB-4C25-A5C7-D5853F54CF25}" presName="sibTrans" presStyleLbl="sibTrans1D1" presStyleIdx="1" presStyleCnt="5"/>
      <dgm:spPr/>
    </dgm:pt>
    <dgm:pt modelId="{20679390-5248-4A64-9C6F-0C2806AD241E}" type="pres">
      <dgm:prSet presAssocID="{3E281019-2EEB-4C25-A5C7-D5853F54CF25}" presName="connectorText" presStyleLbl="sibTrans1D1" presStyleIdx="1" presStyleCnt="5"/>
      <dgm:spPr/>
    </dgm:pt>
    <dgm:pt modelId="{B4A0ED25-F3D9-4B51-B55B-698AF1D9521D}" type="pres">
      <dgm:prSet presAssocID="{794261B9-5AD8-4C4A-9DEB-13FB3AB5D55C}" presName="node" presStyleLbl="node1" presStyleIdx="2" presStyleCnt="6">
        <dgm:presLayoutVars>
          <dgm:bulletEnabled val="1"/>
        </dgm:presLayoutVars>
      </dgm:prSet>
      <dgm:spPr/>
    </dgm:pt>
    <dgm:pt modelId="{CCEAF78D-7D1D-4DC2-BBE2-C67FC8B95BF6}" type="pres">
      <dgm:prSet presAssocID="{5A9D050F-ED3F-4F87-8167-5C4E66AC2875}" presName="sibTrans" presStyleLbl="sibTrans1D1" presStyleIdx="2" presStyleCnt="5"/>
      <dgm:spPr/>
    </dgm:pt>
    <dgm:pt modelId="{71BB88B1-0F82-4415-8909-F7C4F2511347}" type="pres">
      <dgm:prSet presAssocID="{5A9D050F-ED3F-4F87-8167-5C4E66AC2875}" presName="connectorText" presStyleLbl="sibTrans1D1" presStyleIdx="2" presStyleCnt="5"/>
      <dgm:spPr/>
    </dgm:pt>
    <dgm:pt modelId="{2357F97F-848D-47FA-BD3C-2BC250BF5253}" type="pres">
      <dgm:prSet presAssocID="{2955939D-0133-4818-B695-8BCFA62D7B1C}" presName="node" presStyleLbl="node1" presStyleIdx="3" presStyleCnt="6">
        <dgm:presLayoutVars>
          <dgm:bulletEnabled val="1"/>
        </dgm:presLayoutVars>
      </dgm:prSet>
      <dgm:spPr/>
    </dgm:pt>
    <dgm:pt modelId="{8DB1E1D6-0017-4FF9-B1DF-6DBC35B9A972}" type="pres">
      <dgm:prSet presAssocID="{58190585-DB5F-49AA-903E-A976C3E81050}" presName="sibTrans" presStyleLbl="sibTrans1D1" presStyleIdx="3" presStyleCnt="5"/>
      <dgm:spPr/>
    </dgm:pt>
    <dgm:pt modelId="{F6C08623-4FD7-42A0-8C27-16E402B44F6A}" type="pres">
      <dgm:prSet presAssocID="{58190585-DB5F-49AA-903E-A976C3E81050}" presName="connectorText" presStyleLbl="sibTrans1D1" presStyleIdx="3" presStyleCnt="5"/>
      <dgm:spPr/>
    </dgm:pt>
    <dgm:pt modelId="{21A752E4-9F9F-4695-9957-3FDD5ACE81A0}" type="pres">
      <dgm:prSet presAssocID="{E974FF92-0335-4278-8DD0-E5C3C660F080}" presName="node" presStyleLbl="node1" presStyleIdx="4" presStyleCnt="6">
        <dgm:presLayoutVars>
          <dgm:bulletEnabled val="1"/>
        </dgm:presLayoutVars>
      </dgm:prSet>
      <dgm:spPr/>
    </dgm:pt>
    <dgm:pt modelId="{8ED71815-3A7D-46CB-B3D9-19BC7903A7EB}" type="pres">
      <dgm:prSet presAssocID="{CA5910A8-A253-42E5-BCA0-8469638E57A9}" presName="sibTrans" presStyleLbl="sibTrans1D1" presStyleIdx="4" presStyleCnt="5"/>
      <dgm:spPr/>
    </dgm:pt>
    <dgm:pt modelId="{2847A5A7-AC2C-4585-8E7C-EED3A408E18C}" type="pres">
      <dgm:prSet presAssocID="{CA5910A8-A253-42E5-BCA0-8469638E57A9}" presName="connectorText" presStyleLbl="sibTrans1D1" presStyleIdx="4" presStyleCnt="5"/>
      <dgm:spPr/>
    </dgm:pt>
    <dgm:pt modelId="{28E57094-60E3-4354-B37A-0FF4E76EFA5F}" type="pres">
      <dgm:prSet presAssocID="{41430EB7-1F63-4D18-94AB-307C18772695}" presName="node" presStyleLbl="node1" presStyleIdx="5" presStyleCnt="6">
        <dgm:presLayoutVars>
          <dgm:bulletEnabled val="1"/>
        </dgm:presLayoutVars>
      </dgm:prSet>
      <dgm:spPr/>
    </dgm:pt>
  </dgm:ptLst>
  <dgm:cxnLst>
    <dgm:cxn modelId="{B2C35E39-D805-467D-B761-47B27A9E62C8}" type="presOf" srcId="{3E281019-2EEB-4C25-A5C7-D5853F54CF25}" destId="{4C4480AA-210B-430D-8BC2-ABD251348FEC}" srcOrd="0" destOrd="0" presId="urn:microsoft.com/office/officeart/2016/7/layout/RepeatingBendingProcessNew"/>
    <dgm:cxn modelId="{1C624F39-3EED-4060-AC68-690369FF8E5D}" type="presOf" srcId="{5A9D050F-ED3F-4F87-8167-5C4E66AC2875}" destId="{71BB88B1-0F82-4415-8909-F7C4F2511347}" srcOrd="1" destOrd="0" presId="urn:microsoft.com/office/officeart/2016/7/layout/RepeatingBendingProcessNew"/>
    <dgm:cxn modelId="{E35AF147-999D-4C7F-99D5-07817877C5FF}" srcId="{DDFD2124-1D6D-4591-9529-E069A968D498}" destId="{73793D0B-E05A-41FB-98B5-C17E4D3BCF78}" srcOrd="1" destOrd="0" parTransId="{49ACB032-EBC5-42DB-B7A5-1B112E06F71B}" sibTransId="{3E281019-2EEB-4C25-A5C7-D5853F54CF25}"/>
    <dgm:cxn modelId="{127A7049-3955-4346-845A-3958B6A718E8}" type="presOf" srcId="{69992224-DBF4-45B9-8D4C-792346DC4026}" destId="{CEB3F5E1-D634-4418-B42C-902C8DDE5A43}" srcOrd="1" destOrd="0" presId="urn:microsoft.com/office/officeart/2016/7/layout/RepeatingBendingProcessNew"/>
    <dgm:cxn modelId="{005EAC6A-CB17-416B-BDC1-A3AA05E6709F}" srcId="{DDFD2124-1D6D-4591-9529-E069A968D498}" destId="{E974FF92-0335-4278-8DD0-E5C3C660F080}" srcOrd="4" destOrd="0" parTransId="{F877D4D0-C9F5-48DF-B14A-1381078C2F0C}" sibTransId="{CA5910A8-A253-42E5-BCA0-8469638E57A9}"/>
    <dgm:cxn modelId="{2DA3EA6D-8079-4DBC-8832-92D23AD909AD}" type="presOf" srcId="{58190585-DB5F-49AA-903E-A976C3E81050}" destId="{F6C08623-4FD7-42A0-8C27-16E402B44F6A}" srcOrd="1" destOrd="0" presId="urn:microsoft.com/office/officeart/2016/7/layout/RepeatingBendingProcessNew"/>
    <dgm:cxn modelId="{E6BF8175-6286-4BC3-8D33-FB6FE053063C}" type="presOf" srcId="{CA5910A8-A253-42E5-BCA0-8469638E57A9}" destId="{8ED71815-3A7D-46CB-B3D9-19BC7903A7EB}" srcOrd="0" destOrd="0" presId="urn:microsoft.com/office/officeart/2016/7/layout/RepeatingBendingProcessNew"/>
    <dgm:cxn modelId="{D370A15A-A462-4C47-995B-7CD8A876AB7E}" type="presOf" srcId="{2955939D-0133-4818-B695-8BCFA62D7B1C}" destId="{2357F97F-848D-47FA-BD3C-2BC250BF5253}" srcOrd="0" destOrd="0" presId="urn:microsoft.com/office/officeart/2016/7/layout/RepeatingBendingProcessNew"/>
    <dgm:cxn modelId="{87CDB191-F6A2-4737-BA1B-3A8E64ED2704}" type="presOf" srcId="{CA5910A8-A253-42E5-BCA0-8469638E57A9}" destId="{2847A5A7-AC2C-4585-8E7C-EED3A408E18C}" srcOrd="1" destOrd="0" presId="urn:microsoft.com/office/officeart/2016/7/layout/RepeatingBendingProcessNew"/>
    <dgm:cxn modelId="{73172097-198F-46D7-8281-43A915DE20E1}" type="presOf" srcId="{794261B9-5AD8-4C4A-9DEB-13FB3AB5D55C}" destId="{B4A0ED25-F3D9-4B51-B55B-698AF1D9521D}" srcOrd="0" destOrd="0" presId="urn:microsoft.com/office/officeart/2016/7/layout/RepeatingBendingProcessNew"/>
    <dgm:cxn modelId="{0E49A09B-3DBA-493E-A3FE-4211A1895C19}" type="presOf" srcId="{58190585-DB5F-49AA-903E-A976C3E81050}" destId="{8DB1E1D6-0017-4FF9-B1DF-6DBC35B9A972}" srcOrd="0" destOrd="0" presId="urn:microsoft.com/office/officeart/2016/7/layout/RepeatingBendingProcessNew"/>
    <dgm:cxn modelId="{58CAC1A3-CDD0-451D-A2CE-126946266007}" srcId="{DDFD2124-1D6D-4591-9529-E069A968D498}" destId="{794261B9-5AD8-4C4A-9DEB-13FB3AB5D55C}" srcOrd="2" destOrd="0" parTransId="{3B177E01-5731-44CC-AE71-1FE6BD430D6A}" sibTransId="{5A9D050F-ED3F-4F87-8167-5C4E66AC2875}"/>
    <dgm:cxn modelId="{D70417A9-8C28-4F1A-9B8C-FB0F377674F8}" type="presOf" srcId="{69992224-DBF4-45B9-8D4C-792346DC4026}" destId="{E4311D46-BE6C-46D4-9306-D2E76E292357}" srcOrd="0" destOrd="0" presId="urn:microsoft.com/office/officeart/2016/7/layout/RepeatingBendingProcessNew"/>
    <dgm:cxn modelId="{04D182AA-3B78-40A2-A5ED-C58AB6868725}" srcId="{DDFD2124-1D6D-4591-9529-E069A968D498}" destId="{38BD3D9E-6A6E-4EBF-82FA-460CA5893DBE}" srcOrd="0" destOrd="0" parTransId="{141398CB-A540-4B98-B9DB-EC6AA283BAA9}" sibTransId="{69992224-DBF4-45B9-8D4C-792346DC4026}"/>
    <dgm:cxn modelId="{278AABB2-0420-4ADB-819E-F00253A74884}" type="presOf" srcId="{73793D0B-E05A-41FB-98B5-C17E4D3BCF78}" destId="{976DCDB4-92A8-400C-9E81-14CFE876CE0E}" srcOrd="0" destOrd="0" presId="urn:microsoft.com/office/officeart/2016/7/layout/RepeatingBendingProcessNew"/>
    <dgm:cxn modelId="{7834CBB2-E8A4-46FC-B0CF-D2B38AAF5A60}" type="presOf" srcId="{3E281019-2EEB-4C25-A5C7-D5853F54CF25}" destId="{20679390-5248-4A64-9C6F-0C2806AD241E}" srcOrd="1" destOrd="0" presId="urn:microsoft.com/office/officeart/2016/7/layout/RepeatingBendingProcessNew"/>
    <dgm:cxn modelId="{912D1AB9-C422-4F01-A97F-331AB8E9FDE7}" srcId="{DDFD2124-1D6D-4591-9529-E069A968D498}" destId="{41430EB7-1F63-4D18-94AB-307C18772695}" srcOrd="5" destOrd="0" parTransId="{4FF31A15-F6AA-47EC-8A80-B874BA1FB327}" sibTransId="{9ABBD3F7-0953-4306-8456-8F1B17AA2E92}"/>
    <dgm:cxn modelId="{C854FEC2-1DD4-4E3E-950A-DC53C6FD37ED}" type="presOf" srcId="{5A9D050F-ED3F-4F87-8167-5C4E66AC2875}" destId="{CCEAF78D-7D1D-4DC2-BBE2-C67FC8B95BF6}" srcOrd="0" destOrd="0" presId="urn:microsoft.com/office/officeart/2016/7/layout/RepeatingBendingProcessNew"/>
    <dgm:cxn modelId="{36F2D7D2-AD72-4736-89A3-ADC9A2A34037}" type="presOf" srcId="{E974FF92-0335-4278-8DD0-E5C3C660F080}" destId="{21A752E4-9F9F-4695-9957-3FDD5ACE81A0}" srcOrd="0" destOrd="0" presId="urn:microsoft.com/office/officeart/2016/7/layout/RepeatingBendingProcessNew"/>
    <dgm:cxn modelId="{1F9180D9-70D7-475D-B5AC-911D8FBF0951}" type="presOf" srcId="{38BD3D9E-6A6E-4EBF-82FA-460CA5893DBE}" destId="{FF00EC42-5F86-41B8-AE17-96162597353E}" srcOrd="0" destOrd="0" presId="urn:microsoft.com/office/officeart/2016/7/layout/RepeatingBendingProcessNew"/>
    <dgm:cxn modelId="{FD8B01E2-C80C-459B-A490-FEA29948DBDD}" srcId="{DDFD2124-1D6D-4591-9529-E069A968D498}" destId="{2955939D-0133-4818-B695-8BCFA62D7B1C}" srcOrd="3" destOrd="0" parTransId="{A2DEEAC7-2C8E-47BE-8EF7-A161E765B772}" sibTransId="{58190585-DB5F-49AA-903E-A976C3E81050}"/>
    <dgm:cxn modelId="{0518D3E2-2EEE-49AB-BBC8-2AF3AA7B9184}" type="presOf" srcId="{41430EB7-1F63-4D18-94AB-307C18772695}" destId="{28E57094-60E3-4354-B37A-0FF4E76EFA5F}" srcOrd="0" destOrd="0" presId="urn:microsoft.com/office/officeart/2016/7/layout/RepeatingBendingProcessNew"/>
    <dgm:cxn modelId="{CC3DA3EE-A301-4B9D-A0F0-73667760F221}" type="presOf" srcId="{DDFD2124-1D6D-4591-9529-E069A968D498}" destId="{DAA16101-9421-49DB-B51A-518036D0654D}" srcOrd="0" destOrd="0" presId="urn:microsoft.com/office/officeart/2016/7/layout/RepeatingBendingProcessNew"/>
    <dgm:cxn modelId="{4B06E534-735F-42DA-9910-D3272578BE96}" type="presParOf" srcId="{DAA16101-9421-49DB-B51A-518036D0654D}" destId="{FF00EC42-5F86-41B8-AE17-96162597353E}" srcOrd="0" destOrd="0" presId="urn:microsoft.com/office/officeart/2016/7/layout/RepeatingBendingProcessNew"/>
    <dgm:cxn modelId="{41310C09-1A6D-48E5-9B4E-7ABAFD3E212F}" type="presParOf" srcId="{DAA16101-9421-49DB-B51A-518036D0654D}" destId="{E4311D46-BE6C-46D4-9306-D2E76E292357}" srcOrd="1" destOrd="0" presId="urn:microsoft.com/office/officeart/2016/7/layout/RepeatingBendingProcessNew"/>
    <dgm:cxn modelId="{4060C035-C1A4-433B-9A05-8E0AD24B7774}" type="presParOf" srcId="{E4311D46-BE6C-46D4-9306-D2E76E292357}" destId="{CEB3F5E1-D634-4418-B42C-902C8DDE5A43}" srcOrd="0" destOrd="0" presId="urn:microsoft.com/office/officeart/2016/7/layout/RepeatingBendingProcessNew"/>
    <dgm:cxn modelId="{7AAEED22-9F2A-4935-8454-55A3BBADA1F4}" type="presParOf" srcId="{DAA16101-9421-49DB-B51A-518036D0654D}" destId="{976DCDB4-92A8-400C-9E81-14CFE876CE0E}" srcOrd="2" destOrd="0" presId="urn:microsoft.com/office/officeart/2016/7/layout/RepeatingBendingProcessNew"/>
    <dgm:cxn modelId="{2537B74A-E5BC-4089-AC82-96F33A614B32}" type="presParOf" srcId="{DAA16101-9421-49DB-B51A-518036D0654D}" destId="{4C4480AA-210B-430D-8BC2-ABD251348FEC}" srcOrd="3" destOrd="0" presId="urn:microsoft.com/office/officeart/2016/7/layout/RepeatingBendingProcessNew"/>
    <dgm:cxn modelId="{DAC30EB8-46A4-4A2D-85E2-848959C74F90}" type="presParOf" srcId="{4C4480AA-210B-430D-8BC2-ABD251348FEC}" destId="{20679390-5248-4A64-9C6F-0C2806AD241E}" srcOrd="0" destOrd="0" presId="urn:microsoft.com/office/officeart/2016/7/layout/RepeatingBendingProcessNew"/>
    <dgm:cxn modelId="{F51FA3DF-C8FC-4DDF-816C-5A8B24D72BE8}" type="presParOf" srcId="{DAA16101-9421-49DB-B51A-518036D0654D}" destId="{B4A0ED25-F3D9-4B51-B55B-698AF1D9521D}" srcOrd="4" destOrd="0" presId="urn:microsoft.com/office/officeart/2016/7/layout/RepeatingBendingProcessNew"/>
    <dgm:cxn modelId="{0A6AA293-E4D4-4774-991D-000BF29682DD}" type="presParOf" srcId="{DAA16101-9421-49DB-B51A-518036D0654D}" destId="{CCEAF78D-7D1D-4DC2-BBE2-C67FC8B95BF6}" srcOrd="5" destOrd="0" presId="urn:microsoft.com/office/officeart/2016/7/layout/RepeatingBendingProcessNew"/>
    <dgm:cxn modelId="{77B4E2F7-C048-4FF6-A5CD-81B521A60E15}" type="presParOf" srcId="{CCEAF78D-7D1D-4DC2-BBE2-C67FC8B95BF6}" destId="{71BB88B1-0F82-4415-8909-F7C4F2511347}" srcOrd="0" destOrd="0" presId="urn:microsoft.com/office/officeart/2016/7/layout/RepeatingBendingProcessNew"/>
    <dgm:cxn modelId="{D56D2F63-91BC-4964-ADAA-7CEBED3765B0}" type="presParOf" srcId="{DAA16101-9421-49DB-B51A-518036D0654D}" destId="{2357F97F-848D-47FA-BD3C-2BC250BF5253}" srcOrd="6" destOrd="0" presId="urn:microsoft.com/office/officeart/2016/7/layout/RepeatingBendingProcessNew"/>
    <dgm:cxn modelId="{6AB1018A-911F-429E-A5F8-58E2E75C1008}" type="presParOf" srcId="{DAA16101-9421-49DB-B51A-518036D0654D}" destId="{8DB1E1D6-0017-4FF9-B1DF-6DBC35B9A972}" srcOrd="7" destOrd="0" presId="urn:microsoft.com/office/officeart/2016/7/layout/RepeatingBendingProcessNew"/>
    <dgm:cxn modelId="{C32434A0-2086-417B-B76F-33ED35F8579E}" type="presParOf" srcId="{8DB1E1D6-0017-4FF9-B1DF-6DBC35B9A972}" destId="{F6C08623-4FD7-42A0-8C27-16E402B44F6A}" srcOrd="0" destOrd="0" presId="urn:microsoft.com/office/officeart/2016/7/layout/RepeatingBendingProcessNew"/>
    <dgm:cxn modelId="{DCF59A93-886C-4B53-9AD0-53D237D7C426}" type="presParOf" srcId="{DAA16101-9421-49DB-B51A-518036D0654D}" destId="{21A752E4-9F9F-4695-9957-3FDD5ACE81A0}" srcOrd="8" destOrd="0" presId="urn:microsoft.com/office/officeart/2016/7/layout/RepeatingBendingProcessNew"/>
    <dgm:cxn modelId="{A741ACE7-3DA5-49F3-AAF2-B3B35BF1E654}" type="presParOf" srcId="{DAA16101-9421-49DB-B51A-518036D0654D}" destId="{8ED71815-3A7D-46CB-B3D9-19BC7903A7EB}" srcOrd="9" destOrd="0" presId="urn:microsoft.com/office/officeart/2016/7/layout/RepeatingBendingProcessNew"/>
    <dgm:cxn modelId="{F410713E-FE74-4D43-85C1-EC0DFD6A5A0F}" type="presParOf" srcId="{8ED71815-3A7D-46CB-B3D9-19BC7903A7EB}" destId="{2847A5A7-AC2C-4585-8E7C-EED3A408E18C}" srcOrd="0" destOrd="0" presId="urn:microsoft.com/office/officeart/2016/7/layout/RepeatingBendingProcessNew"/>
    <dgm:cxn modelId="{50B9350D-BF53-44B9-82B3-7A412453E150}" type="presParOf" srcId="{DAA16101-9421-49DB-B51A-518036D0654D}" destId="{28E57094-60E3-4354-B37A-0FF4E76EFA5F}" srcOrd="10" destOrd="0" presId="urn:microsoft.com/office/officeart/2016/7/layout/RepeatingBending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311D46-BE6C-46D4-9306-D2E76E292357}">
      <dsp:nvSpPr>
        <dsp:cNvPr id="0" name=""/>
        <dsp:cNvSpPr/>
      </dsp:nvSpPr>
      <dsp:spPr>
        <a:xfrm>
          <a:off x="2121666" y="479129"/>
          <a:ext cx="370273" cy="91440"/>
        </a:xfrm>
        <a:custGeom>
          <a:avLst/>
          <a:gdLst/>
          <a:ahLst/>
          <a:cxnLst/>
          <a:rect l="0" t="0" r="0" b="0"/>
          <a:pathLst>
            <a:path>
              <a:moveTo>
                <a:pt x="0" y="45720"/>
              </a:moveTo>
              <a:lnTo>
                <a:pt x="370273" y="45720"/>
              </a:lnTo>
            </a:path>
          </a:pathLst>
        </a:custGeom>
        <a:noFill/>
        <a:ln w="1270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96781" y="522844"/>
        <a:ext cx="20043" cy="4008"/>
      </dsp:txXfrm>
    </dsp:sp>
    <dsp:sp modelId="{FF00EC42-5F86-41B8-AE17-96162597353E}">
      <dsp:nvSpPr>
        <dsp:cNvPr id="0" name=""/>
        <dsp:cNvSpPr/>
      </dsp:nvSpPr>
      <dsp:spPr>
        <a:xfrm>
          <a:off x="380539" y="1970"/>
          <a:ext cx="1742927" cy="1045756"/>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5405" tIns="89647" rIns="85405" bIns="89647" numCol="1" spcCol="1270" anchor="ctr" anchorCtr="0">
          <a:noAutofit/>
        </a:bodyPr>
        <a:lstStyle/>
        <a:p>
          <a:pPr marL="0" lvl="0" indent="0" algn="ctr" defTabSz="666750">
            <a:lnSpc>
              <a:spcPct val="90000"/>
            </a:lnSpc>
            <a:spcBef>
              <a:spcPct val="0"/>
            </a:spcBef>
            <a:spcAft>
              <a:spcPct val="35000"/>
            </a:spcAft>
            <a:buNone/>
          </a:pPr>
          <a:r>
            <a:rPr lang="en-GB" sz="1500" kern="1200" dirty="0"/>
            <a:t>Information about available options (Dec/Jan)</a:t>
          </a:r>
          <a:endParaRPr lang="en-US" sz="1500" kern="1200" dirty="0"/>
        </a:p>
      </dsp:txBody>
      <dsp:txXfrm>
        <a:off x="380539" y="1970"/>
        <a:ext cx="1742927" cy="1045756"/>
      </dsp:txXfrm>
    </dsp:sp>
    <dsp:sp modelId="{4C4480AA-210B-430D-8BC2-ABD251348FEC}">
      <dsp:nvSpPr>
        <dsp:cNvPr id="0" name=""/>
        <dsp:cNvSpPr/>
      </dsp:nvSpPr>
      <dsp:spPr>
        <a:xfrm>
          <a:off x="1252003" y="1045927"/>
          <a:ext cx="2143800" cy="370273"/>
        </a:xfrm>
        <a:custGeom>
          <a:avLst/>
          <a:gdLst/>
          <a:ahLst/>
          <a:cxnLst/>
          <a:rect l="0" t="0" r="0" b="0"/>
          <a:pathLst>
            <a:path>
              <a:moveTo>
                <a:pt x="2143800" y="0"/>
              </a:moveTo>
              <a:lnTo>
                <a:pt x="2143800" y="202236"/>
              </a:lnTo>
              <a:lnTo>
                <a:pt x="0" y="202236"/>
              </a:lnTo>
              <a:lnTo>
                <a:pt x="0" y="370273"/>
              </a:lnTo>
            </a:path>
          </a:pathLst>
        </a:custGeom>
        <a:noFill/>
        <a:ln w="12700" cap="flat" cmpd="sng" algn="ctr">
          <a:solidFill>
            <a:schemeClr val="accent5">
              <a:hueOff val="-3038037"/>
              <a:satOff val="-207"/>
              <a:lumOff val="49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69379" y="1229059"/>
        <a:ext cx="109047" cy="4008"/>
      </dsp:txXfrm>
    </dsp:sp>
    <dsp:sp modelId="{976DCDB4-92A8-400C-9E81-14CFE876CE0E}">
      <dsp:nvSpPr>
        <dsp:cNvPr id="0" name=""/>
        <dsp:cNvSpPr/>
      </dsp:nvSpPr>
      <dsp:spPr>
        <a:xfrm>
          <a:off x="2524340" y="1970"/>
          <a:ext cx="1742927" cy="1045756"/>
        </a:xfrm>
        <a:prstGeom prst="rect">
          <a:avLst/>
        </a:prstGeom>
        <a:solidFill>
          <a:schemeClr val="accent5">
            <a:hueOff val="-2430430"/>
            <a:satOff val="-165"/>
            <a:lumOff val="392"/>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5405" tIns="89647" rIns="85405" bIns="89647" numCol="1" spcCol="1270" anchor="ctr" anchorCtr="0">
          <a:noAutofit/>
        </a:bodyPr>
        <a:lstStyle/>
        <a:p>
          <a:pPr marL="0" lvl="0" indent="0" algn="ctr" defTabSz="666750">
            <a:lnSpc>
              <a:spcPct val="90000"/>
            </a:lnSpc>
            <a:spcBef>
              <a:spcPct val="0"/>
            </a:spcBef>
            <a:spcAft>
              <a:spcPct val="35000"/>
            </a:spcAft>
            <a:buNone/>
          </a:pPr>
          <a:r>
            <a:rPr lang="en-GB" sz="1500" kern="1200" dirty="0"/>
            <a:t>Options booklet sent home (Dec/Jan)</a:t>
          </a:r>
          <a:endParaRPr lang="en-US" sz="1500" kern="1200" dirty="0"/>
        </a:p>
      </dsp:txBody>
      <dsp:txXfrm>
        <a:off x="2524340" y="1970"/>
        <a:ext cx="1742927" cy="1045756"/>
      </dsp:txXfrm>
    </dsp:sp>
    <dsp:sp modelId="{CCEAF78D-7D1D-4DC2-BBE2-C67FC8B95BF6}">
      <dsp:nvSpPr>
        <dsp:cNvPr id="0" name=""/>
        <dsp:cNvSpPr/>
      </dsp:nvSpPr>
      <dsp:spPr>
        <a:xfrm>
          <a:off x="2121666" y="1925759"/>
          <a:ext cx="370273" cy="91440"/>
        </a:xfrm>
        <a:custGeom>
          <a:avLst/>
          <a:gdLst/>
          <a:ahLst/>
          <a:cxnLst/>
          <a:rect l="0" t="0" r="0" b="0"/>
          <a:pathLst>
            <a:path>
              <a:moveTo>
                <a:pt x="0" y="45720"/>
              </a:moveTo>
              <a:lnTo>
                <a:pt x="370273" y="45720"/>
              </a:lnTo>
            </a:path>
          </a:pathLst>
        </a:custGeom>
        <a:noFill/>
        <a:ln w="12700" cap="flat" cmpd="sng" algn="ctr">
          <a:solidFill>
            <a:schemeClr val="accent5">
              <a:hueOff val="-6076075"/>
              <a:satOff val="-413"/>
              <a:lumOff val="98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96781" y="1969474"/>
        <a:ext cx="20043" cy="4008"/>
      </dsp:txXfrm>
    </dsp:sp>
    <dsp:sp modelId="{B4A0ED25-F3D9-4B51-B55B-698AF1D9521D}">
      <dsp:nvSpPr>
        <dsp:cNvPr id="0" name=""/>
        <dsp:cNvSpPr/>
      </dsp:nvSpPr>
      <dsp:spPr>
        <a:xfrm>
          <a:off x="380539" y="1448600"/>
          <a:ext cx="1742927" cy="1045756"/>
        </a:xfrm>
        <a:prstGeom prst="rect">
          <a:avLst/>
        </a:prstGeom>
        <a:solidFill>
          <a:schemeClr val="accent5">
            <a:hueOff val="-4860860"/>
            <a:satOff val="-330"/>
            <a:lumOff val="784"/>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5405" tIns="89647" rIns="85405" bIns="89647" numCol="1" spcCol="1270" anchor="ctr" anchorCtr="0">
          <a:noAutofit/>
        </a:bodyPr>
        <a:lstStyle/>
        <a:p>
          <a:pPr marL="0" lvl="0" indent="0" algn="ctr" defTabSz="666750">
            <a:lnSpc>
              <a:spcPct val="90000"/>
            </a:lnSpc>
            <a:spcBef>
              <a:spcPct val="0"/>
            </a:spcBef>
            <a:spcAft>
              <a:spcPct val="35000"/>
            </a:spcAft>
            <a:buNone/>
          </a:pPr>
          <a:r>
            <a:rPr lang="en-GB" sz="1500" kern="1200" dirty="0"/>
            <a:t>KS4 information evening for students &amp; families (Feb)</a:t>
          </a:r>
          <a:endParaRPr lang="en-US" sz="1500" kern="1200" dirty="0"/>
        </a:p>
      </dsp:txBody>
      <dsp:txXfrm>
        <a:off x="380539" y="1448600"/>
        <a:ext cx="1742927" cy="1045756"/>
      </dsp:txXfrm>
    </dsp:sp>
    <dsp:sp modelId="{8DB1E1D6-0017-4FF9-B1DF-6DBC35B9A972}">
      <dsp:nvSpPr>
        <dsp:cNvPr id="0" name=""/>
        <dsp:cNvSpPr/>
      </dsp:nvSpPr>
      <dsp:spPr>
        <a:xfrm>
          <a:off x="1252003" y="2492557"/>
          <a:ext cx="2143800" cy="370273"/>
        </a:xfrm>
        <a:custGeom>
          <a:avLst/>
          <a:gdLst/>
          <a:ahLst/>
          <a:cxnLst/>
          <a:rect l="0" t="0" r="0" b="0"/>
          <a:pathLst>
            <a:path>
              <a:moveTo>
                <a:pt x="2143800" y="0"/>
              </a:moveTo>
              <a:lnTo>
                <a:pt x="2143800" y="202236"/>
              </a:lnTo>
              <a:lnTo>
                <a:pt x="0" y="202236"/>
              </a:lnTo>
              <a:lnTo>
                <a:pt x="0" y="370273"/>
              </a:lnTo>
            </a:path>
          </a:pathLst>
        </a:custGeom>
        <a:noFill/>
        <a:ln w="12700" cap="flat" cmpd="sng" algn="ctr">
          <a:solidFill>
            <a:schemeClr val="accent5">
              <a:hueOff val="-9114112"/>
              <a:satOff val="-620"/>
              <a:lumOff val="147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69379" y="2675689"/>
        <a:ext cx="109047" cy="4008"/>
      </dsp:txXfrm>
    </dsp:sp>
    <dsp:sp modelId="{2357F97F-848D-47FA-BD3C-2BC250BF5253}">
      <dsp:nvSpPr>
        <dsp:cNvPr id="0" name=""/>
        <dsp:cNvSpPr/>
      </dsp:nvSpPr>
      <dsp:spPr>
        <a:xfrm>
          <a:off x="2524340" y="1448600"/>
          <a:ext cx="1742927" cy="1045756"/>
        </a:xfrm>
        <a:prstGeom prst="rect">
          <a:avLst/>
        </a:prstGeom>
        <a:solidFill>
          <a:schemeClr val="accent5">
            <a:hueOff val="-7291290"/>
            <a:satOff val="-496"/>
            <a:lumOff val="1177"/>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5405" tIns="89647" rIns="85405" bIns="89647" numCol="1" spcCol="1270" anchor="ctr" anchorCtr="0">
          <a:noAutofit/>
        </a:bodyPr>
        <a:lstStyle/>
        <a:p>
          <a:pPr marL="0" lvl="0" indent="0" algn="ctr" defTabSz="666750">
            <a:lnSpc>
              <a:spcPct val="90000"/>
            </a:lnSpc>
            <a:spcBef>
              <a:spcPct val="0"/>
            </a:spcBef>
            <a:spcAft>
              <a:spcPct val="35000"/>
            </a:spcAft>
            <a:buNone/>
          </a:pPr>
          <a:r>
            <a:rPr lang="en-GB" sz="1500" kern="1200" dirty="0"/>
            <a:t>Deadline to make choices/second choices (Feb half term)</a:t>
          </a:r>
          <a:endParaRPr lang="en-US" sz="1500" kern="1200" dirty="0"/>
        </a:p>
      </dsp:txBody>
      <dsp:txXfrm>
        <a:off x="2524340" y="1448600"/>
        <a:ext cx="1742927" cy="1045756"/>
      </dsp:txXfrm>
    </dsp:sp>
    <dsp:sp modelId="{8ED71815-3A7D-46CB-B3D9-19BC7903A7EB}">
      <dsp:nvSpPr>
        <dsp:cNvPr id="0" name=""/>
        <dsp:cNvSpPr/>
      </dsp:nvSpPr>
      <dsp:spPr>
        <a:xfrm>
          <a:off x="2121666" y="3372388"/>
          <a:ext cx="370273" cy="91440"/>
        </a:xfrm>
        <a:custGeom>
          <a:avLst/>
          <a:gdLst/>
          <a:ahLst/>
          <a:cxnLst/>
          <a:rect l="0" t="0" r="0" b="0"/>
          <a:pathLst>
            <a:path>
              <a:moveTo>
                <a:pt x="0" y="45720"/>
              </a:moveTo>
              <a:lnTo>
                <a:pt x="370273" y="45720"/>
              </a:lnTo>
            </a:path>
          </a:pathLst>
        </a:custGeom>
        <a:noFill/>
        <a:ln w="12700" cap="flat" cmpd="sng" algn="ctr">
          <a:solidFill>
            <a:schemeClr val="accent5">
              <a:hueOff val="-12152150"/>
              <a:satOff val="-826"/>
              <a:lumOff val="196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96781" y="3416104"/>
        <a:ext cx="20043" cy="4008"/>
      </dsp:txXfrm>
    </dsp:sp>
    <dsp:sp modelId="{21A752E4-9F9F-4695-9957-3FDD5ACE81A0}">
      <dsp:nvSpPr>
        <dsp:cNvPr id="0" name=""/>
        <dsp:cNvSpPr/>
      </dsp:nvSpPr>
      <dsp:spPr>
        <a:xfrm>
          <a:off x="380539" y="2895230"/>
          <a:ext cx="1742927" cy="1045756"/>
        </a:xfrm>
        <a:prstGeom prst="rect">
          <a:avLst/>
        </a:prstGeom>
        <a:solidFill>
          <a:schemeClr val="accent5">
            <a:hueOff val="-9721720"/>
            <a:satOff val="-661"/>
            <a:lumOff val="1569"/>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5405" tIns="89647" rIns="85405" bIns="89647" numCol="1" spcCol="1270" anchor="ctr" anchorCtr="0">
          <a:noAutofit/>
        </a:bodyPr>
        <a:lstStyle/>
        <a:p>
          <a:pPr marL="0" lvl="0" indent="0" algn="ctr" defTabSz="666750">
            <a:lnSpc>
              <a:spcPct val="90000"/>
            </a:lnSpc>
            <a:spcBef>
              <a:spcPct val="0"/>
            </a:spcBef>
            <a:spcAft>
              <a:spcPct val="35000"/>
            </a:spcAft>
            <a:buNone/>
          </a:pPr>
          <a:r>
            <a:rPr lang="en-GB" sz="1500" kern="1200"/>
            <a:t>Told about final subject (Summer)</a:t>
          </a:r>
          <a:endParaRPr lang="en-US" sz="1500" kern="1200"/>
        </a:p>
      </dsp:txBody>
      <dsp:txXfrm>
        <a:off x="380539" y="2895230"/>
        <a:ext cx="1742927" cy="1045756"/>
      </dsp:txXfrm>
    </dsp:sp>
    <dsp:sp modelId="{28E57094-60E3-4354-B37A-0FF4E76EFA5F}">
      <dsp:nvSpPr>
        <dsp:cNvPr id="0" name=""/>
        <dsp:cNvSpPr/>
      </dsp:nvSpPr>
      <dsp:spPr>
        <a:xfrm>
          <a:off x="2524340" y="2895230"/>
          <a:ext cx="1742927" cy="1045756"/>
        </a:xfrm>
        <a:prstGeom prst="rect">
          <a:avLst/>
        </a:prstGeom>
        <a:solidFill>
          <a:schemeClr val="accent5">
            <a:hueOff val="-12152150"/>
            <a:satOff val="-826"/>
            <a:lumOff val="1961"/>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5405" tIns="89647" rIns="85405" bIns="89647" numCol="1" spcCol="1270" anchor="ctr" anchorCtr="0">
          <a:noAutofit/>
        </a:bodyPr>
        <a:lstStyle/>
        <a:p>
          <a:pPr marL="0" lvl="0" indent="0" algn="ctr" defTabSz="666750">
            <a:lnSpc>
              <a:spcPct val="90000"/>
            </a:lnSpc>
            <a:spcBef>
              <a:spcPct val="0"/>
            </a:spcBef>
            <a:spcAft>
              <a:spcPct val="35000"/>
            </a:spcAft>
            <a:buNone/>
          </a:pPr>
          <a:r>
            <a:rPr lang="en-GB" sz="1500" kern="1200"/>
            <a:t>Begin KS4! (September)</a:t>
          </a:r>
          <a:endParaRPr lang="en-US" sz="1500" kern="1200"/>
        </a:p>
      </dsp:txBody>
      <dsp:txXfrm>
        <a:off x="2524340" y="2895230"/>
        <a:ext cx="1742927" cy="1045756"/>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30459F86-6C10-484A-ABD8-E168521CA426}" type="datetimeFigureOut">
              <a:rPr lang="en-GB" smtClean="0"/>
              <a:t>26/11/2024</a:t>
            </a:fld>
            <a:endParaRPr lang="en-GB"/>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GB"/>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1FC56F7D-34F0-48F0-9689-FFEB8D0B8AA0}" type="slidenum">
              <a:rPr lang="en-GB" smtClean="0"/>
              <a:t>‹#›</a:t>
            </a:fld>
            <a:endParaRPr lang="en-GB"/>
          </a:p>
        </p:txBody>
      </p:sp>
    </p:spTree>
    <p:extLst>
      <p:ext uri="{BB962C8B-B14F-4D97-AF65-F5344CB8AC3E}">
        <p14:creationId xmlns:p14="http://schemas.microsoft.com/office/powerpoint/2010/main" val="25888538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 really excited to talk to you today about an important milestone in your education: </a:t>
            </a:r>
            <a:r>
              <a:rPr lang="en-GB" b="1" dirty="0"/>
              <a:t>choosing your GCSE options</a:t>
            </a:r>
            <a:r>
              <a:rPr lang="en-GB" dirty="0"/>
              <a:t>. While we’re not going into the specific details of your options just yet, today is about understanding what GCSEs are, why they’re important, and what lies ahead for you as you move into Key Stage 4.</a:t>
            </a:r>
          </a:p>
          <a:p>
            <a:r>
              <a:rPr lang="en-GB" dirty="0"/>
              <a:t>This is a big step in your school journey. It’s a chance to shape your future and begin focusing on the areas of study that will open doors for you later in life. But before we dive in, let’s get one thing clear: </a:t>
            </a:r>
            <a:r>
              <a:rPr lang="en-GB" b="1" dirty="0"/>
              <a:t>this is your opportunity to take your education seriously</a:t>
            </a:r>
            <a:r>
              <a:rPr lang="en-GB" dirty="0"/>
              <a:t> and to start preparing for the world beyond school.</a:t>
            </a:r>
          </a:p>
          <a:p>
            <a:endParaRPr lang="en-GB" dirty="0"/>
          </a:p>
        </p:txBody>
      </p:sp>
      <p:sp>
        <p:nvSpPr>
          <p:cNvPr id="4" name="Slide Number Placeholder 3"/>
          <p:cNvSpPr>
            <a:spLocks noGrp="1"/>
          </p:cNvSpPr>
          <p:nvPr>
            <p:ph type="sldNum" sz="quarter" idx="5"/>
          </p:nvPr>
        </p:nvSpPr>
        <p:spPr/>
        <p:txBody>
          <a:bodyPr/>
          <a:lstStyle/>
          <a:p>
            <a:fld id="{1FC56F7D-34F0-48F0-9689-FFEB8D0B8AA0}" type="slidenum">
              <a:rPr lang="en-GB" smtClean="0"/>
              <a:t>1</a:t>
            </a:fld>
            <a:endParaRPr lang="en-GB"/>
          </a:p>
        </p:txBody>
      </p:sp>
    </p:spTree>
    <p:extLst>
      <p:ext uri="{BB962C8B-B14F-4D97-AF65-F5344CB8AC3E}">
        <p14:creationId xmlns:p14="http://schemas.microsoft.com/office/powerpoint/2010/main" val="201184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GCSE stands for </a:t>
            </a:r>
            <a:r>
              <a:rPr lang="en-GB" b="1" dirty="0"/>
              <a:t>General Certificate of Secondary Education</a:t>
            </a:r>
            <a:r>
              <a:rPr lang="en-GB" dirty="0"/>
              <a:t>. They are the qualifications you’ll study for in Years 10 and 11, and they are a vital part of your education. Your GCSE results will stay with you for life—they’re what colleges, universities, apprenticeships, and employers will look at to understand what kind of person you are, what you’re capable of, and how determined you can be.</a:t>
            </a:r>
          </a:p>
          <a:p>
            <a:r>
              <a:rPr lang="en-GB" dirty="0"/>
              <a:t>At GCSE level, you’ll study a mix of </a:t>
            </a:r>
            <a:r>
              <a:rPr lang="en-GB" b="1" dirty="0"/>
              <a:t>core subjects</a:t>
            </a:r>
            <a:r>
              <a:rPr lang="en-GB" dirty="0"/>
              <a:t>—the ones everyone takes—and </a:t>
            </a:r>
            <a:r>
              <a:rPr lang="en-GB" b="1" dirty="0"/>
              <a:t>optional subjects</a:t>
            </a:r>
            <a:r>
              <a:rPr lang="en-GB" dirty="0"/>
              <a:t>, which you’ll get to choose based on your interests and goals.</a:t>
            </a:r>
          </a:p>
          <a:p>
            <a:endParaRPr lang="en-GB" dirty="0"/>
          </a:p>
        </p:txBody>
      </p:sp>
      <p:sp>
        <p:nvSpPr>
          <p:cNvPr id="4" name="Slide Number Placeholder 3"/>
          <p:cNvSpPr>
            <a:spLocks noGrp="1"/>
          </p:cNvSpPr>
          <p:nvPr>
            <p:ph type="sldNum" sz="quarter" idx="5"/>
          </p:nvPr>
        </p:nvSpPr>
        <p:spPr/>
        <p:txBody>
          <a:bodyPr/>
          <a:lstStyle/>
          <a:p>
            <a:fld id="{1FC56F7D-34F0-48F0-9689-FFEB8D0B8AA0}" type="slidenum">
              <a:rPr lang="en-GB" smtClean="0"/>
              <a:t>2</a:t>
            </a:fld>
            <a:endParaRPr lang="en-GB"/>
          </a:p>
        </p:txBody>
      </p:sp>
    </p:spTree>
    <p:extLst>
      <p:ext uri="{BB962C8B-B14F-4D97-AF65-F5344CB8AC3E}">
        <p14:creationId xmlns:p14="http://schemas.microsoft.com/office/powerpoint/2010/main" val="2616616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FC56F7D-34F0-48F0-9689-FFEB8D0B8AA0}" type="slidenum">
              <a:rPr lang="en-GB" smtClean="0"/>
              <a:t>3</a:t>
            </a:fld>
            <a:endParaRPr lang="en-GB"/>
          </a:p>
        </p:txBody>
      </p:sp>
    </p:spTree>
    <p:extLst>
      <p:ext uri="{BB962C8B-B14F-4D97-AF65-F5344CB8AC3E}">
        <p14:creationId xmlns:p14="http://schemas.microsoft.com/office/powerpoint/2010/main" val="8165733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FC56F7D-34F0-48F0-9689-FFEB8D0B8AA0}" type="slidenum">
              <a:rPr lang="en-GB" smtClean="0"/>
              <a:t>4</a:t>
            </a:fld>
            <a:endParaRPr lang="en-GB"/>
          </a:p>
        </p:txBody>
      </p:sp>
    </p:spTree>
    <p:extLst>
      <p:ext uri="{BB962C8B-B14F-4D97-AF65-F5344CB8AC3E}">
        <p14:creationId xmlns:p14="http://schemas.microsoft.com/office/powerpoint/2010/main" val="1293535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GB" dirty="0"/>
              <a:t>These core areas give you the skills, knowledge, and confidence you need to succeed—not just at school but in life. Employers and colleges want people who can think critically, communicate well, and work effectively as part of a team. GCSEs help you build those abilities.</a:t>
            </a:r>
          </a:p>
          <a:p>
            <a:endParaRPr lang="en-GB" dirty="0"/>
          </a:p>
        </p:txBody>
      </p:sp>
      <p:sp>
        <p:nvSpPr>
          <p:cNvPr id="4" name="Slide Number Placeholder 3"/>
          <p:cNvSpPr>
            <a:spLocks noGrp="1"/>
          </p:cNvSpPr>
          <p:nvPr>
            <p:ph type="sldNum" sz="quarter" idx="5"/>
          </p:nvPr>
        </p:nvSpPr>
        <p:spPr/>
        <p:txBody>
          <a:bodyPr/>
          <a:lstStyle/>
          <a:p>
            <a:fld id="{1FC56F7D-34F0-48F0-9689-FFEB8D0B8AA0}" type="slidenum">
              <a:rPr lang="en-GB" smtClean="0"/>
              <a:t>5</a:t>
            </a:fld>
            <a:endParaRPr lang="en-GB"/>
          </a:p>
        </p:txBody>
      </p:sp>
    </p:spTree>
    <p:extLst>
      <p:ext uri="{BB962C8B-B14F-4D97-AF65-F5344CB8AC3E}">
        <p14:creationId xmlns:p14="http://schemas.microsoft.com/office/powerpoint/2010/main" val="34631770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FC56F7D-34F0-48F0-9689-FFEB8D0B8AA0}" type="slidenum">
              <a:rPr lang="en-GB" smtClean="0"/>
              <a:t>6</a:t>
            </a:fld>
            <a:endParaRPr lang="en-GB"/>
          </a:p>
        </p:txBody>
      </p:sp>
    </p:spTree>
    <p:extLst>
      <p:ext uri="{BB962C8B-B14F-4D97-AF65-F5344CB8AC3E}">
        <p14:creationId xmlns:p14="http://schemas.microsoft.com/office/powerpoint/2010/main" val="27124717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GCSEs aren’t just about passing exams—they’re about setting yourself up for a future full of opportunities. The effort you put in now will pay off later, whether you want to go to college, start an apprenticeship, or get a job straight after school.</a:t>
            </a:r>
          </a:p>
          <a:p>
            <a:r>
              <a:rPr lang="en-GB" dirty="0"/>
              <a:t>This is your chance to show what you’re capable of. But it’s not just about hard work—it’s about working smart. Use your time wisely, listen to your teachers, and start thinking about what motivates you.</a:t>
            </a:r>
          </a:p>
          <a:p>
            <a:r>
              <a:rPr lang="en-GB" dirty="0"/>
              <a:t>You might not know what you want to do in the future yet, and that’s okay. The important thing is to give yourself as many options as possible.</a:t>
            </a:r>
          </a:p>
          <a:p>
            <a:endParaRPr lang="en-GB" dirty="0"/>
          </a:p>
        </p:txBody>
      </p:sp>
      <p:sp>
        <p:nvSpPr>
          <p:cNvPr id="4" name="Slide Number Placeholder 3"/>
          <p:cNvSpPr>
            <a:spLocks noGrp="1"/>
          </p:cNvSpPr>
          <p:nvPr>
            <p:ph type="sldNum" sz="quarter" idx="5"/>
          </p:nvPr>
        </p:nvSpPr>
        <p:spPr/>
        <p:txBody>
          <a:bodyPr/>
          <a:lstStyle/>
          <a:p>
            <a:fld id="{1FC56F7D-34F0-48F0-9689-FFEB8D0B8AA0}" type="slidenum">
              <a:rPr lang="en-GB" smtClean="0"/>
              <a:t>7</a:t>
            </a:fld>
            <a:endParaRPr lang="en-GB"/>
          </a:p>
        </p:txBody>
      </p:sp>
    </p:spTree>
    <p:extLst>
      <p:ext uri="{BB962C8B-B14F-4D97-AF65-F5344CB8AC3E}">
        <p14:creationId xmlns:p14="http://schemas.microsoft.com/office/powerpoint/2010/main" val="36815815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coming weeks, we’ll be talking more about the specific subjects you can choose. You’ll get advice and guidance from your teachers and even some careers professionals to help you make informed decisions.</a:t>
            </a:r>
          </a:p>
          <a:p>
            <a:r>
              <a:rPr lang="en-GB" dirty="0"/>
              <a:t>For now, I want you to start thinking about your strengths and interests. What do you enjoy? What do you want to achieve? And most importantly, how can you make the most of the opportunities you’ll have during Key Stage 4?</a:t>
            </a:r>
          </a:p>
          <a:p>
            <a:endParaRPr lang="en-GB" dirty="0"/>
          </a:p>
        </p:txBody>
      </p:sp>
      <p:sp>
        <p:nvSpPr>
          <p:cNvPr id="4" name="Slide Number Placeholder 3"/>
          <p:cNvSpPr>
            <a:spLocks noGrp="1"/>
          </p:cNvSpPr>
          <p:nvPr>
            <p:ph type="sldNum" sz="quarter" idx="5"/>
          </p:nvPr>
        </p:nvSpPr>
        <p:spPr/>
        <p:txBody>
          <a:bodyPr/>
          <a:lstStyle/>
          <a:p>
            <a:fld id="{1FC56F7D-34F0-48F0-9689-FFEB8D0B8AA0}" type="slidenum">
              <a:rPr lang="en-GB" smtClean="0"/>
              <a:t>8</a:t>
            </a:fld>
            <a:endParaRPr lang="en-GB"/>
          </a:p>
        </p:txBody>
      </p:sp>
    </p:spTree>
    <p:extLst>
      <p:ext uri="{BB962C8B-B14F-4D97-AF65-F5344CB8AC3E}">
        <p14:creationId xmlns:p14="http://schemas.microsoft.com/office/powerpoint/2010/main" val="37199191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 me leave you with this: your education is yours. The decisions you make now will shape your future. Take pride in your work, ask for help when you need it, and don’t be afraid to challenge yourself.</a:t>
            </a:r>
          </a:p>
          <a:p>
            <a:r>
              <a:rPr lang="en-GB" dirty="0"/>
              <a:t>Remember, this is your chance to grow, to explore, and to take control of your journey. We’re here to support you every step of the way, but the effort has to come from you.</a:t>
            </a:r>
          </a:p>
          <a:p>
            <a:r>
              <a:rPr lang="en-GB" dirty="0"/>
              <a:t>Thank you for listening, and I can’t wait to see how you embrace this next chapter of your education.</a:t>
            </a:r>
          </a:p>
          <a:p>
            <a:r>
              <a:rPr lang="en-GB" b="1" dirty="0"/>
              <a:t>Have a great day!</a:t>
            </a:r>
            <a:endParaRPr lang="en-GB" dirty="0"/>
          </a:p>
          <a:p>
            <a:endParaRPr lang="en-GB" dirty="0"/>
          </a:p>
        </p:txBody>
      </p:sp>
      <p:sp>
        <p:nvSpPr>
          <p:cNvPr id="4" name="Slide Number Placeholder 3"/>
          <p:cNvSpPr>
            <a:spLocks noGrp="1"/>
          </p:cNvSpPr>
          <p:nvPr>
            <p:ph type="sldNum" sz="quarter" idx="5"/>
          </p:nvPr>
        </p:nvSpPr>
        <p:spPr/>
        <p:txBody>
          <a:bodyPr/>
          <a:lstStyle/>
          <a:p>
            <a:fld id="{1FC56F7D-34F0-48F0-9689-FFEB8D0B8AA0}" type="slidenum">
              <a:rPr lang="en-GB" smtClean="0"/>
              <a:t>9</a:t>
            </a:fld>
            <a:endParaRPr lang="en-GB"/>
          </a:p>
        </p:txBody>
      </p:sp>
    </p:spTree>
    <p:extLst>
      <p:ext uri="{BB962C8B-B14F-4D97-AF65-F5344CB8AC3E}">
        <p14:creationId xmlns:p14="http://schemas.microsoft.com/office/powerpoint/2010/main" val="5698014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07FD5-0424-5A7D-A8BA-FE0387178B0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F977899-8C98-CE20-91FB-0EF29EA8EC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7CCE2B5-83B7-274D-F08A-921C1556C9F5}"/>
              </a:ext>
            </a:extLst>
          </p:cNvPr>
          <p:cNvSpPr>
            <a:spLocks noGrp="1"/>
          </p:cNvSpPr>
          <p:nvPr>
            <p:ph type="dt" sz="half" idx="10"/>
          </p:nvPr>
        </p:nvSpPr>
        <p:spPr/>
        <p:txBody>
          <a:bodyPr/>
          <a:lstStyle/>
          <a:p>
            <a:fld id="{829162BD-FCA9-49E6-BB21-372CA396FD7A}" type="datetimeFigureOut">
              <a:rPr lang="en-GB" smtClean="0"/>
              <a:t>26/11/2024</a:t>
            </a:fld>
            <a:endParaRPr lang="en-GB"/>
          </a:p>
        </p:txBody>
      </p:sp>
      <p:sp>
        <p:nvSpPr>
          <p:cNvPr id="5" name="Footer Placeholder 4">
            <a:extLst>
              <a:ext uri="{FF2B5EF4-FFF2-40B4-BE49-F238E27FC236}">
                <a16:creationId xmlns:a16="http://schemas.microsoft.com/office/drawing/2014/main" id="{7D949F55-3BAB-CC75-D57D-3AC090AECF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2D4194-CE02-031F-42BE-7B5C739EB763}"/>
              </a:ext>
            </a:extLst>
          </p:cNvPr>
          <p:cNvSpPr>
            <a:spLocks noGrp="1"/>
          </p:cNvSpPr>
          <p:nvPr>
            <p:ph type="sldNum" sz="quarter" idx="12"/>
          </p:nvPr>
        </p:nvSpPr>
        <p:spPr/>
        <p:txBody>
          <a:bodyPr/>
          <a:lstStyle/>
          <a:p>
            <a:fld id="{E280A73B-34BA-4072-878A-D6B0B1573C0F}" type="slidenum">
              <a:rPr lang="en-GB" smtClean="0"/>
              <a:t>‹#›</a:t>
            </a:fld>
            <a:endParaRPr lang="en-GB"/>
          </a:p>
        </p:txBody>
      </p:sp>
    </p:spTree>
    <p:extLst>
      <p:ext uri="{BB962C8B-B14F-4D97-AF65-F5344CB8AC3E}">
        <p14:creationId xmlns:p14="http://schemas.microsoft.com/office/powerpoint/2010/main" val="1413763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1B8A-3EBA-ACEE-E39E-0FA83CB773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D5BBBB3-361B-22DF-F340-2BC2A52BB85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94CFD1-3182-B44D-97AC-2DA18B832CBF}"/>
              </a:ext>
            </a:extLst>
          </p:cNvPr>
          <p:cNvSpPr>
            <a:spLocks noGrp="1"/>
          </p:cNvSpPr>
          <p:nvPr>
            <p:ph type="dt" sz="half" idx="10"/>
          </p:nvPr>
        </p:nvSpPr>
        <p:spPr/>
        <p:txBody>
          <a:bodyPr/>
          <a:lstStyle/>
          <a:p>
            <a:fld id="{829162BD-FCA9-49E6-BB21-372CA396FD7A}" type="datetimeFigureOut">
              <a:rPr lang="en-GB" smtClean="0"/>
              <a:t>26/11/2024</a:t>
            </a:fld>
            <a:endParaRPr lang="en-GB"/>
          </a:p>
        </p:txBody>
      </p:sp>
      <p:sp>
        <p:nvSpPr>
          <p:cNvPr id="5" name="Footer Placeholder 4">
            <a:extLst>
              <a:ext uri="{FF2B5EF4-FFF2-40B4-BE49-F238E27FC236}">
                <a16:creationId xmlns:a16="http://schemas.microsoft.com/office/drawing/2014/main" id="{6BB587A4-F927-75F7-E8BA-FFAAB19167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1D5AAB-A39E-4114-35DF-F1995E8108A6}"/>
              </a:ext>
            </a:extLst>
          </p:cNvPr>
          <p:cNvSpPr>
            <a:spLocks noGrp="1"/>
          </p:cNvSpPr>
          <p:nvPr>
            <p:ph type="sldNum" sz="quarter" idx="12"/>
          </p:nvPr>
        </p:nvSpPr>
        <p:spPr/>
        <p:txBody>
          <a:bodyPr/>
          <a:lstStyle/>
          <a:p>
            <a:fld id="{E280A73B-34BA-4072-878A-D6B0B1573C0F}" type="slidenum">
              <a:rPr lang="en-GB" smtClean="0"/>
              <a:t>‹#›</a:t>
            </a:fld>
            <a:endParaRPr lang="en-GB"/>
          </a:p>
        </p:txBody>
      </p:sp>
    </p:spTree>
    <p:extLst>
      <p:ext uri="{BB962C8B-B14F-4D97-AF65-F5344CB8AC3E}">
        <p14:creationId xmlns:p14="http://schemas.microsoft.com/office/powerpoint/2010/main" val="42181551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B05C9-D81C-C81C-5191-5D69C804EF6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E82FF15-0F87-42AE-422C-F2A071E95FD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7D2BDD-5B1D-659F-5D95-536E3258A395}"/>
              </a:ext>
            </a:extLst>
          </p:cNvPr>
          <p:cNvSpPr>
            <a:spLocks noGrp="1"/>
          </p:cNvSpPr>
          <p:nvPr>
            <p:ph type="dt" sz="half" idx="10"/>
          </p:nvPr>
        </p:nvSpPr>
        <p:spPr/>
        <p:txBody>
          <a:bodyPr/>
          <a:lstStyle/>
          <a:p>
            <a:fld id="{829162BD-FCA9-49E6-BB21-372CA396FD7A}" type="datetimeFigureOut">
              <a:rPr lang="en-GB" smtClean="0"/>
              <a:t>26/11/2024</a:t>
            </a:fld>
            <a:endParaRPr lang="en-GB"/>
          </a:p>
        </p:txBody>
      </p:sp>
      <p:sp>
        <p:nvSpPr>
          <p:cNvPr id="5" name="Footer Placeholder 4">
            <a:extLst>
              <a:ext uri="{FF2B5EF4-FFF2-40B4-BE49-F238E27FC236}">
                <a16:creationId xmlns:a16="http://schemas.microsoft.com/office/drawing/2014/main" id="{D4EFEDB5-3525-4E51-8543-7BBDD24712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986E05-4446-C8C8-9E95-33B7E0D45910}"/>
              </a:ext>
            </a:extLst>
          </p:cNvPr>
          <p:cNvSpPr>
            <a:spLocks noGrp="1"/>
          </p:cNvSpPr>
          <p:nvPr>
            <p:ph type="sldNum" sz="quarter" idx="12"/>
          </p:nvPr>
        </p:nvSpPr>
        <p:spPr/>
        <p:txBody>
          <a:bodyPr/>
          <a:lstStyle/>
          <a:p>
            <a:fld id="{E280A73B-34BA-4072-878A-D6B0B1573C0F}" type="slidenum">
              <a:rPr lang="en-GB" smtClean="0"/>
              <a:t>‹#›</a:t>
            </a:fld>
            <a:endParaRPr lang="en-GB"/>
          </a:p>
        </p:txBody>
      </p:sp>
    </p:spTree>
    <p:extLst>
      <p:ext uri="{BB962C8B-B14F-4D97-AF65-F5344CB8AC3E}">
        <p14:creationId xmlns:p14="http://schemas.microsoft.com/office/powerpoint/2010/main" val="4132567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72B80-6B9B-D8CB-11C6-17B0098EDD4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A02A4E-937B-48DE-54B0-6B01E1F5117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7EE213F-DA2C-1F6D-2BDE-7BDE0928B7A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BE18527-9668-9029-C3F9-6A7E4EC2EC46}"/>
              </a:ext>
            </a:extLst>
          </p:cNvPr>
          <p:cNvSpPr>
            <a:spLocks noGrp="1"/>
          </p:cNvSpPr>
          <p:nvPr>
            <p:ph type="dt" sz="half" idx="10"/>
          </p:nvPr>
        </p:nvSpPr>
        <p:spPr/>
        <p:txBody>
          <a:bodyPr/>
          <a:lstStyle/>
          <a:p>
            <a:fld id="{829162BD-FCA9-49E6-BB21-372CA396FD7A}" type="datetimeFigureOut">
              <a:rPr lang="en-GB" smtClean="0"/>
              <a:t>26/11/2024</a:t>
            </a:fld>
            <a:endParaRPr lang="en-GB"/>
          </a:p>
        </p:txBody>
      </p:sp>
      <p:sp>
        <p:nvSpPr>
          <p:cNvPr id="6" name="Footer Placeholder 5">
            <a:extLst>
              <a:ext uri="{FF2B5EF4-FFF2-40B4-BE49-F238E27FC236}">
                <a16:creationId xmlns:a16="http://schemas.microsoft.com/office/drawing/2014/main" id="{5631209C-4418-85D6-223A-6901CB7320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4800C4-14DE-DA87-8B82-8B5D3854964D}"/>
              </a:ext>
            </a:extLst>
          </p:cNvPr>
          <p:cNvSpPr>
            <a:spLocks noGrp="1"/>
          </p:cNvSpPr>
          <p:nvPr>
            <p:ph type="sldNum" sz="quarter" idx="12"/>
          </p:nvPr>
        </p:nvSpPr>
        <p:spPr/>
        <p:txBody>
          <a:bodyPr/>
          <a:lstStyle/>
          <a:p>
            <a:fld id="{E280A73B-34BA-4072-878A-D6B0B1573C0F}" type="slidenum">
              <a:rPr lang="en-GB" smtClean="0"/>
              <a:t>‹#›</a:t>
            </a:fld>
            <a:endParaRPr lang="en-GB"/>
          </a:p>
        </p:txBody>
      </p:sp>
    </p:spTree>
    <p:extLst>
      <p:ext uri="{BB962C8B-B14F-4D97-AF65-F5344CB8AC3E}">
        <p14:creationId xmlns:p14="http://schemas.microsoft.com/office/powerpoint/2010/main" val="3815296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AA1A9-0916-D338-4E65-095FF1E3DDC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FE497E4-253A-17E0-C08C-23F3CB5E93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C76D68-6FC8-8912-D8B8-25C49BD5EB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5D48C92-7DE9-FA73-7568-C168124587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234097-73E6-DC7E-C29A-0D9F9D52546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7DCDA6-2953-3C8C-08A1-104D17E77325}"/>
              </a:ext>
            </a:extLst>
          </p:cNvPr>
          <p:cNvSpPr>
            <a:spLocks noGrp="1"/>
          </p:cNvSpPr>
          <p:nvPr>
            <p:ph type="dt" sz="half" idx="10"/>
          </p:nvPr>
        </p:nvSpPr>
        <p:spPr/>
        <p:txBody>
          <a:bodyPr/>
          <a:lstStyle/>
          <a:p>
            <a:fld id="{829162BD-FCA9-49E6-BB21-372CA396FD7A}" type="datetimeFigureOut">
              <a:rPr lang="en-GB" smtClean="0"/>
              <a:t>26/11/2024</a:t>
            </a:fld>
            <a:endParaRPr lang="en-GB"/>
          </a:p>
        </p:txBody>
      </p:sp>
      <p:sp>
        <p:nvSpPr>
          <p:cNvPr id="8" name="Footer Placeholder 7">
            <a:extLst>
              <a:ext uri="{FF2B5EF4-FFF2-40B4-BE49-F238E27FC236}">
                <a16:creationId xmlns:a16="http://schemas.microsoft.com/office/drawing/2014/main" id="{2F30CF4C-4A1D-A2C3-A2E6-FB5A9886AF2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D1DDA3E-8B89-204E-4536-71734D5CEE37}"/>
              </a:ext>
            </a:extLst>
          </p:cNvPr>
          <p:cNvSpPr>
            <a:spLocks noGrp="1"/>
          </p:cNvSpPr>
          <p:nvPr>
            <p:ph type="sldNum" sz="quarter" idx="12"/>
          </p:nvPr>
        </p:nvSpPr>
        <p:spPr/>
        <p:txBody>
          <a:bodyPr/>
          <a:lstStyle/>
          <a:p>
            <a:fld id="{E280A73B-34BA-4072-878A-D6B0B1573C0F}" type="slidenum">
              <a:rPr lang="en-GB" smtClean="0"/>
              <a:t>‹#›</a:t>
            </a:fld>
            <a:endParaRPr lang="en-GB"/>
          </a:p>
        </p:txBody>
      </p:sp>
    </p:spTree>
    <p:extLst>
      <p:ext uri="{BB962C8B-B14F-4D97-AF65-F5344CB8AC3E}">
        <p14:creationId xmlns:p14="http://schemas.microsoft.com/office/powerpoint/2010/main" val="4165196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BABB6-F6F9-2D22-302A-498703786B1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77DCBC9-3C3B-0A28-6C1F-C46BBC832577}"/>
              </a:ext>
            </a:extLst>
          </p:cNvPr>
          <p:cNvSpPr>
            <a:spLocks noGrp="1"/>
          </p:cNvSpPr>
          <p:nvPr>
            <p:ph type="dt" sz="half" idx="10"/>
          </p:nvPr>
        </p:nvSpPr>
        <p:spPr/>
        <p:txBody>
          <a:bodyPr/>
          <a:lstStyle/>
          <a:p>
            <a:fld id="{829162BD-FCA9-49E6-BB21-372CA396FD7A}" type="datetimeFigureOut">
              <a:rPr lang="en-GB" smtClean="0"/>
              <a:t>26/11/2024</a:t>
            </a:fld>
            <a:endParaRPr lang="en-GB"/>
          </a:p>
        </p:txBody>
      </p:sp>
      <p:sp>
        <p:nvSpPr>
          <p:cNvPr id="4" name="Footer Placeholder 3">
            <a:extLst>
              <a:ext uri="{FF2B5EF4-FFF2-40B4-BE49-F238E27FC236}">
                <a16:creationId xmlns:a16="http://schemas.microsoft.com/office/drawing/2014/main" id="{7453650E-0C72-629F-7DED-F298C957852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0CA296A-E39C-38AD-4511-980F370CEA24}"/>
              </a:ext>
            </a:extLst>
          </p:cNvPr>
          <p:cNvSpPr>
            <a:spLocks noGrp="1"/>
          </p:cNvSpPr>
          <p:nvPr>
            <p:ph type="sldNum" sz="quarter" idx="12"/>
          </p:nvPr>
        </p:nvSpPr>
        <p:spPr/>
        <p:txBody>
          <a:bodyPr/>
          <a:lstStyle/>
          <a:p>
            <a:fld id="{E280A73B-34BA-4072-878A-D6B0B1573C0F}" type="slidenum">
              <a:rPr lang="en-GB" smtClean="0"/>
              <a:t>‹#›</a:t>
            </a:fld>
            <a:endParaRPr lang="en-GB"/>
          </a:p>
        </p:txBody>
      </p:sp>
    </p:spTree>
    <p:extLst>
      <p:ext uri="{BB962C8B-B14F-4D97-AF65-F5344CB8AC3E}">
        <p14:creationId xmlns:p14="http://schemas.microsoft.com/office/powerpoint/2010/main" val="2330016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F95A7-035A-428F-4A82-E2F91C39907E}"/>
              </a:ext>
            </a:extLst>
          </p:cNvPr>
          <p:cNvSpPr>
            <a:spLocks noGrp="1"/>
          </p:cNvSpPr>
          <p:nvPr>
            <p:ph type="dt" sz="half" idx="10"/>
          </p:nvPr>
        </p:nvSpPr>
        <p:spPr/>
        <p:txBody>
          <a:bodyPr/>
          <a:lstStyle/>
          <a:p>
            <a:fld id="{829162BD-FCA9-49E6-BB21-372CA396FD7A}" type="datetimeFigureOut">
              <a:rPr lang="en-GB" smtClean="0"/>
              <a:t>26/11/2024</a:t>
            </a:fld>
            <a:endParaRPr lang="en-GB"/>
          </a:p>
        </p:txBody>
      </p:sp>
      <p:sp>
        <p:nvSpPr>
          <p:cNvPr id="3" name="Footer Placeholder 2">
            <a:extLst>
              <a:ext uri="{FF2B5EF4-FFF2-40B4-BE49-F238E27FC236}">
                <a16:creationId xmlns:a16="http://schemas.microsoft.com/office/drawing/2014/main" id="{5D88B345-9A58-ECE6-4DA4-379F5B927E4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2C3D901-2DB5-23F7-30D3-16D51D81C48F}"/>
              </a:ext>
            </a:extLst>
          </p:cNvPr>
          <p:cNvSpPr>
            <a:spLocks noGrp="1"/>
          </p:cNvSpPr>
          <p:nvPr>
            <p:ph type="sldNum" sz="quarter" idx="12"/>
          </p:nvPr>
        </p:nvSpPr>
        <p:spPr/>
        <p:txBody>
          <a:bodyPr/>
          <a:lstStyle/>
          <a:p>
            <a:fld id="{E280A73B-34BA-4072-878A-D6B0B1573C0F}" type="slidenum">
              <a:rPr lang="en-GB" smtClean="0"/>
              <a:t>‹#›</a:t>
            </a:fld>
            <a:endParaRPr lang="en-GB"/>
          </a:p>
        </p:txBody>
      </p:sp>
    </p:spTree>
    <p:extLst>
      <p:ext uri="{BB962C8B-B14F-4D97-AF65-F5344CB8AC3E}">
        <p14:creationId xmlns:p14="http://schemas.microsoft.com/office/powerpoint/2010/main" val="1430681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773A9-83A6-58AE-3ABF-2A11B69CE5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D74FF68-A7C0-0831-2724-A071F82E52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4F72E7A-B370-BCDB-AB3B-A4550A00DB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0E6A99-DF02-CD0C-47F2-65F6A1DF959D}"/>
              </a:ext>
            </a:extLst>
          </p:cNvPr>
          <p:cNvSpPr>
            <a:spLocks noGrp="1"/>
          </p:cNvSpPr>
          <p:nvPr>
            <p:ph type="dt" sz="half" idx="10"/>
          </p:nvPr>
        </p:nvSpPr>
        <p:spPr/>
        <p:txBody>
          <a:bodyPr/>
          <a:lstStyle/>
          <a:p>
            <a:fld id="{829162BD-FCA9-49E6-BB21-372CA396FD7A}" type="datetimeFigureOut">
              <a:rPr lang="en-GB" smtClean="0"/>
              <a:t>26/11/2024</a:t>
            </a:fld>
            <a:endParaRPr lang="en-GB"/>
          </a:p>
        </p:txBody>
      </p:sp>
      <p:sp>
        <p:nvSpPr>
          <p:cNvPr id="6" name="Footer Placeholder 5">
            <a:extLst>
              <a:ext uri="{FF2B5EF4-FFF2-40B4-BE49-F238E27FC236}">
                <a16:creationId xmlns:a16="http://schemas.microsoft.com/office/drawing/2014/main" id="{5FC3B55B-C7B8-986F-DC07-F7487C577D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F9B381-A3E8-8179-22F4-DA1E99CF6266}"/>
              </a:ext>
            </a:extLst>
          </p:cNvPr>
          <p:cNvSpPr>
            <a:spLocks noGrp="1"/>
          </p:cNvSpPr>
          <p:nvPr>
            <p:ph type="sldNum" sz="quarter" idx="12"/>
          </p:nvPr>
        </p:nvSpPr>
        <p:spPr/>
        <p:txBody>
          <a:bodyPr/>
          <a:lstStyle/>
          <a:p>
            <a:fld id="{E280A73B-34BA-4072-878A-D6B0B1573C0F}" type="slidenum">
              <a:rPr lang="en-GB" smtClean="0"/>
              <a:t>‹#›</a:t>
            </a:fld>
            <a:endParaRPr lang="en-GB"/>
          </a:p>
        </p:txBody>
      </p:sp>
    </p:spTree>
    <p:extLst>
      <p:ext uri="{BB962C8B-B14F-4D97-AF65-F5344CB8AC3E}">
        <p14:creationId xmlns:p14="http://schemas.microsoft.com/office/powerpoint/2010/main" val="12994008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F780B-C442-72AE-214D-2B78FD9EA3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5CCA8FE-9786-27FA-13CD-C5BFB9860F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5766EF9-D9EA-6231-82E5-482CD3BD61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EF9BC9-4C75-74D8-A7C0-521E8D3EBF63}"/>
              </a:ext>
            </a:extLst>
          </p:cNvPr>
          <p:cNvSpPr>
            <a:spLocks noGrp="1"/>
          </p:cNvSpPr>
          <p:nvPr>
            <p:ph type="dt" sz="half" idx="10"/>
          </p:nvPr>
        </p:nvSpPr>
        <p:spPr/>
        <p:txBody>
          <a:bodyPr/>
          <a:lstStyle/>
          <a:p>
            <a:fld id="{829162BD-FCA9-49E6-BB21-372CA396FD7A}" type="datetimeFigureOut">
              <a:rPr lang="en-GB" smtClean="0"/>
              <a:t>26/11/2024</a:t>
            </a:fld>
            <a:endParaRPr lang="en-GB"/>
          </a:p>
        </p:txBody>
      </p:sp>
      <p:sp>
        <p:nvSpPr>
          <p:cNvPr id="6" name="Footer Placeholder 5">
            <a:extLst>
              <a:ext uri="{FF2B5EF4-FFF2-40B4-BE49-F238E27FC236}">
                <a16:creationId xmlns:a16="http://schemas.microsoft.com/office/drawing/2014/main" id="{DDD211E5-0570-0C0D-A2E9-B005B85320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9B742F-D453-951D-EA10-6D67985EC93E}"/>
              </a:ext>
            </a:extLst>
          </p:cNvPr>
          <p:cNvSpPr>
            <a:spLocks noGrp="1"/>
          </p:cNvSpPr>
          <p:nvPr>
            <p:ph type="sldNum" sz="quarter" idx="12"/>
          </p:nvPr>
        </p:nvSpPr>
        <p:spPr/>
        <p:txBody>
          <a:bodyPr/>
          <a:lstStyle/>
          <a:p>
            <a:fld id="{E280A73B-34BA-4072-878A-D6B0B1573C0F}" type="slidenum">
              <a:rPr lang="en-GB" smtClean="0"/>
              <a:t>‹#›</a:t>
            </a:fld>
            <a:endParaRPr lang="en-GB"/>
          </a:p>
        </p:txBody>
      </p:sp>
    </p:spTree>
    <p:extLst>
      <p:ext uri="{BB962C8B-B14F-4D97-AF65-F5344CB8AC3E}">
        <p14:creationId xmlns:p14="http://schemas.microsoft.com/office/powerpoint/2010/main" val="3239642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7169B-B09E-5E9A-F4F4-87374AC4089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CAF37B2-86E6-DA17-D32C-777A3E97643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594AD1-60EF-B94E-866C-BC2A8B05C93D}"/>
              </a:ext>
            </a:extLst>
          </p:cNvPr>
          <p:cNvSpPr>
            <a:spLocks noGrp="1"/>
          </p:cNvSpPr>
          <p:nvPr>
            <p:ph type="dt" sz="half" idx="10"/>
          </p:nvPr>
        </p:nvSpPr>
        <p:spPr/>
        <p:txBody>
          <a:bodyPr/>
          <a:lstStyle/>
          <a:p>
            <a:fld id="{829162BD-FCA9-49E6-BB21-372CA396FD7A}" type="datetimeFigureOut">
              <a:rPr lang="en-GB" smtClean="0"/>
              <a:t>26/11/2024</a:t>
            </a:fld>
            <a:endParaRPr lang="en-GB"/>
          </a:p>
        </p:txBody>
      </p:sp>
      <p:sp>
        <p:nvSpPr>
          <p:cNvPr id="5" name="Footer Placeholder 4">
            <a:extLst>
              <a:ext uri="{FF2B5EF4-FFF2-40B4-BE49-F238E27FC236}">
                <a16:creationId xmlns:a16="http://schemas.microsoft.com/office/drawing/2014/main" id="{2D96595A-B8D6-5668-66F0-1EF46BC42C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3B858E-7F05-D0DD-E8D6-FF007689F2B8}"/>
              </a:ext>
            </a:extLst>
          </p:cNvPr>
          <p:cNvSpPr>
            <a:spLocks noGrp="1"/>
          </p:cNvSpPr>
          <p:nvPr>
            <p:ph type="sldNum" sz="quarter" idx="12"/>
          </p:nvPr>
        </p:nvSpPr>
        <p:spPr/>
        <p:txBody>
          <a:bodyPr/>
          <a:lstStyle/>
          <a:p>
            <a:fld id="{E280A73B-34BA-4072-878A-D6B0B1573C0F}" type="slidenum">
              <a:rPr lang="en-GB" smtClean="0"/>
              <a:t>‹#›</a:t>
            </a:fld>
            <a:endParaRPr lang="en-GB"/>
          </a:p>
        </p:txBody>
      </p:sp>
    </p:spTree>
    <p:extLst>
      <p:ext uri="{BB962C8B-B14F-4D97-AF65-F5344CB8AC3E}">
        <p14:creationId xmlns:p14="http://schemas.microsoft.com/office/powerpoint/2010/main" val="3207727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2D0A92-8C98-C546-1FF2-610B52EA5B2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9F8005-0E77-B70E-2EEA-062919F6F24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F9C801-BF9B-6324-0AEB-5359610F6F0B}"/>
              </a:ext>
            </a:extLst>
          </p:cNvPr>
          <p:cNvSpPr>
            <a:spLocks noGrp="1"/>
          </p:cNvSpPr>
          <p:nvPr>
            <p:ph type="dt" sz="half" idx="10"/>
          </p:nvPr>
        </p:nvSpPr>
        <p:spPr/>
        <p:txBody>
          <a:bodyPr/>
          <a:lstStyle/>
          <a:p>
            <a:fld id="{829162BD-FCA9-49E6-BB21-372CA396FD7A}" type="datetimeFigureOut">
              <a:rPr lang="en-GB" smtClean="0"/>
              <a:t>26/11/2024</a:t>
            </a:fld>
            <a:endParaRPr lang="en-GB"/>
          </a:p>
        </p:txBody>
      </p:sp>
      <p:sp>
        <p:nvSpPr>
          <p:cNvPr id="5" name="Footer Placeholder 4">
            <a:extLst>
              <a:ext uri="{FF2B5EF4-FFF2-40B4-BE49-F238E27FC236}">
                <a16:creationId xmlns:a16="http://schemas.microsoft.com/office/drawing/2014/main" id="{3A5F94AB-4B13-74DE-1900-BC10545580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5407D1-9663-5056-8E29-A35E14378B5E}"/>
              </a:ext>
            </a:extLst>
          </p:cNvPr>
          <p:cNvSpPr>
            <a:spLocks noGrp="1"/>
          </p:cNvSpPr>
          <p:nvPr>
            <p:ph type="sldNum" sz="quarter" idx="12"/>
          </p:nvPr>
        </p:nvSpPr>
        <p:spPr/>
        <p:txBody>
          <a:bodyPr/>
          <a:lstStyle/>
          <a:p>
            <a:fld id="{E280A73B-34BA-4072-878A-D6B0B1573C0F}" type="slidenum">
              <a:rPr lang="en-GB" smtClean="0"/>
              <a:t>‹#›</a:t>
            </a:fld>
            <a:endParaRPr lang="en-GB"/>
          </a:p>
        </p:txBody>
      </p:sp>
    </p:spTree>
    <p:extLst>
      <p:ext uri="{BB962C8B-B14F-4D97-AF65-F5344CB8AC3E}">
        <p14:creationId xmlns:p14="http://schemas.microsoft.com/office/powerpoint/2010/main" val="15098864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C24E07-3E08-142E-8978-895D7E2D61F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327FD4-812B-0405-BB1F-026137F6AA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6A405F-2699-013D-313D-9F03D0389B9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29162BD-FCA9-49E6-BB21-372CA396FD7A}" type="datetimeFigureOut">
              <a:rPr lang="en-GB" smtClean="0"/>
              <a:t>26/11/2024</a:t>
            </a:fld>
            <a:endParaRPr lang="en-GB"/>
          </a:p>
        </p:txBody>
      </p:sp>
      <p:sp>
        <p:nvSpPr>
          <p:cNvPr id="5" name="Footer Placeholder 4">
            <a:extLst>
              <a:ext uri="{FF2B5EF4-FFF2-40B4-BE49-F238E27FC236}">
                <a16:creationId xmlns:a16="http://schemas.microsoft.com/office/drawing/2014/main" id="{9348A69C-2033-662B-292B-2C146C8705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3D76FA0-8BA8-2F22-ECC9-592C3A7041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280A73B-34BA-4072-878A-D6B0B1573C0F}" type="slidenum">
              <a:rPr lang="en-GB" smtClean="0"/>
              <a:t>‹#›</a:t>
            </a:fld>
            <a:endParaRPr lang="en-GB"/>
          </a:p>
        </p:txBody>
      </p:sp>
    </p:spTree>
    <p:extLst>
      <p:ext uri="{BB962C8B-B14F-4D97-AF65-F5344CB8AC3E}">
        <p14:creationId xmlns:p14="http://schemas.microsoft.com/office/powerpoint/2010/main" val="7573022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svg"/><Relationship Id="rId2" Type="http://schemas.openxmlformats.org/officeDocument/2006/relationships/notesSlide" Target="../notesSlides/notesSlide3.xml"/><Relationship Id="rId16" Type="http://schemas.openxmlformats.org/officeDocument/2006/relationships/image" Target="../media/image16.svg"/><Relationship Id="rId1" Type="http://schemas.openxmlformats.org/officeDocument/2006/relationships/slideLayout" Target="../slideLayouts/slideLayout2.xml"/><Relationship Id="rId6" Type="http://schemas.openxmlformats.org/officeDocument/2006/relationships/image" Target="../media/image6.svg"/><Relationship Id="rId11" Type="http://schemas.openxmlformats.org/officeDocument/2006/relationships/image" Target="../media/image11.png"/><Relationship Id="rId5" Type="http://schemas.openxmlformats.org/officeDocument/2006/relationships/image" Target="../media/image5.png"/><Relationship Id="rId15" Type="http://schemas.openxmlformats.org/officeDocument/2006/relationships/image" Target="../media/image1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 Id="rId14" Type="http://schemas.openxmlformats.org/officeDocument/2006/relationships/image" Target="../media/image14.svg"/></Relationships>
</file>

<file path=ppt/slides/_rels/slide4.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svg"/><Relationship Id="rId2" Type="http://schemas.openxmlformats.org/officeDocument/2006/relationships/notesSlide" Target="../notesSlides/notesSlide4.xml"/><Relationship Id="rId16" Type="http://schemas.openxmlformats.org/officeDocument/2006/relationships/image" Target="../media/image16.svg"/><Relationship Id="rId1" Type="http://schemas.openxmlformats.org/officeDocument/2006/relationships/slideLayout" Target="../slideLayouts/slideLayout2.xml"/><Relationship Id="rId6" Type="http://schemas.openxmlformats.org/officeDocument/2006/relationships/image" Target="../media/image6.svg"/><Relationship Id="rId11" Type="http://schemas.openxmlformats.org/officeDocument/2006/relationships/image" Target="../media/image11.png"/><Relationship Id="rId5" Type="http://schemas.openxmlformats.org/officeDocument/2006/relationships/image" Target="../media/image5.png"/><Relationship Id="rId15" Type="http://schemas.openxmlformats.org/officeDocument/2006/relationships/image" Target="../media/image1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 Id="rId14" Type="http://schemas.openxmlformats.org/officeDocument/2006/relationships/image" Target="../media/image14.sv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0.jpeg"/><Relationship Id="rId7" Type="http://schemas.openxmlformats.org/officeDocument/2006/relationships/diagramColors" Target="../diagrams/colors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group of people in a classroom&#10;&#10;Description automatically generated">
            <a:extLst>
              <a:ext uri="{FF2B5EF4-FFF2-40B4-BE49-F238E27FC236}">
                <a16:creationId xmlns:a16="http://schemas.microsoft.com/office/drawing/2014/main" id="{1756526E-EA49-BC45-D7F6-1B980DF49169}"/>
              </a:ext>
            </a:extLst>
          </p:cNvPr>
          <p:cNvPicPr>
            <a:picLocks noChangeAspect="1"/>
          </p:cNvPicPr>
          <p:nvPr/>
        </p:nvPicPr>
        <p:blipFill>
          <a:blip r:embed="rId3">
            <a:alphaModFix amt="50000"/>
            <a:extLst>
              <a:ext uri="{28A0092B-C50C-407E-A947-70E740481C1C}">
                <a14:useLocalDpi xmlns:a14="http://schemas.microsoft.com/office/drawing/2010/main" val="0"/>
              </a:ext>
            </a:extLst>
          </a:blip>
          <a:srcRect t="14429" b="3153"/>
          <a:stretch/>
        </p:blipFill>
        <p:spPr>
          <a:xfrm>
            <a:off x="20" y="1"/>
            <a:ext cx="12191980" cy="6857999"/>
          </a:xfrm>
          <a:prstGeom prst="rect">
            <a:avLst/>
          </a:prstGeom>
        </p:spPr>
      </p:pic>
      <p:sp>
        <p:nvSpPr>
          <p:cNvPr id="2" name="Title 1">
            <a:extLst>
              <a:ext uri="{FF2B5EF4-FFF2-40B4-BE49-F238E27FC236}">
                <a16:creationId xmlns:a16="http://schemas.microsoft.com/office/drawing/2014/main" id="{DB5ED951-D782-9A2F-F6E0-5FA35079BB34}"/>
              </a:ext>
            </a:extLst>
          </p:cNvPr>
          <p:cNvSpPr>
            <a:spLocks noGrp="1"/>
          </p:cNvSpPr>
          <p:nvPr>
            <p:ph type="ctrTitle"/>
          </p:nvPr>
        </p:nvSpPr>
        <p:spPr>
          <a:xfrm>
            <a:off x="1524000" y="1122362"/>
            <a:ext cx="9144000" cy="2900518"/>
          </a:xfrm>
        </p:spPr>
        <p:txBody>
          <a:bodyPr>
            <a:normAutofit/>
          </a:bodyPr>
          <a:lstStyle/>
          <a:p>
            <a:r>
              <a:rPr lang="en-GB">
                <a:solidFill>
                  <a:srgbClr val="FFFFFF"/>
                </a:solidFill>
              </a:rPr>
              <a:t>Your journey to GCSEs</a:t>
            </a:r>
          </a:p>
        </p:txBody>
      </p:sp>
      <p:sp>
        <p:nvSpPr>
          <p:cNvPr id="3" name="Subtitle 2">
            <a:extLst>
              <a:ext uri="{FF2B5EF4-FFF2-40B4-BE49-F238E27FC236}">
                <a16:creationId xmlns:a16="http://schemas.microsoft.com/office/drawing/2014/main" id="{846DBBD5-2CC6-7DFF-4F17-1E881D41DEA2}"/>
              </a:ext>
            </a:extLst>
          </p:cNvPr>
          <p:cNvSpPr>
            <a:spLocks noGrp="1"/>
          </p:cNvSpPr>
          <p:nvPr>
            <p:ph type="subTitle" idx="1"/>
          </p:nvPr>
        </p:nvSpPr>
        <p:spPr>
          <a:xfrm>
            <a:off x="1524000" y="4159404"/>
            <a:ext cx="9144000" cy="1098395"/>
          </a:xfrm>
        </p:spPr>
        <p:txBody>
          <a:bodyPr>
            <a:normAutofit/>
          </a:bodyPr>
          <a:lstStyle/>
          <a:p>
            <a:r>
              <a:rPr lang="en-GB">
                <a:solidFill>
                  <a:srgbClr val="FFFFFF"/>
                </a:solidFill>
              </a:rPr>
              <a:t>Shaping your future</a:t>
            </a:r>
          </a:p>
        </p:txBody>
      </p:sp>
    </p:spTree>
    <p:extLst>
      <p:ext uri="{BB962C8B-B14F-4D97-AF65-F5344CB8AC3E}">
        <p14:creationId xmlns:p14="http://schemas.microsoft.com/office/powerpoint/2010/main" val="419823732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How and when will students receive their GCSE certificates? | Daily Mail  Online">
            <a:extLst>
              <a:ext uri="{FF2B5EF4-FFF2-40B4-BE49-F238E27FC236}">
                <a16:creationId xmlns:a16="http://schemas.microsoft.com/office/drawing/2014/main" id="{6AC3F51C-DF56-0372-067E-596ECA9F51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6266" r="21075" b="-2"/>
          <a:stretch/>
        </p:blipFill>
        <p:spPr bwMode="auto">
          <a:xfrm>
            <a:off x="-1" y="-2"/>
            <a:ext cx="5410198" cy="6858002"/>
          </a:xfrm>
          <a:prstGeom prst="rect">
            <a:avLst/>
          </a:prstGeom>
          <a:noFill/>
          <a:extLst>
            <a:ext uri="{909E8E84-426E-40DD-AFC4-6F175D3DCCD1}">
              <a14:hiddenFill xmlns:a14="http://schemas.microsoft.com/office/drawing/2010/main">
                <a:solidFill>
                  <a:srgbClr val="FFFFFF"/>
                </a:solidFill>
              </a14:hiddenFill>
            </a:ext>
          </a:extLst>
        </p:spPr>
      </p:pic>
      <p:sp useBgFill="1">
        <p:nvSpPr>
          <p:cNvPr id="2057" name="Rectangle 2056">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D87070-BB7C-0FF5-A207-E93AFE14483B}"/>
              </a:ext>
            </a:extLst>
          </p:cNvPr>
          <p:cNvSpPr>
            <a:spLocks noGrp="1"/>
          </p:cNvSpPr>
          <p:nvPr>
            <p:ph type="title"/>
          </p:nvPr>
        </p:nvSpPr>
        <p:spPr>
          <a:xfrm>
            <a:off x="6115317" y="405685"/>
            <a:ext cx="5464968" cy="1559301"/>
          </a:xfrm>
        </p:spPr>
        <p:txBody>
          <a:bodyPr>
            <a:normAutofit/>
          </a:bodyPr>
          <a:lstStyle/>
          <a:p>
            <a:r>
              <a:rPr lang="en-GB" sz="4000"/>
              <a:t>What are GCSEs?</a:t>
            </a:r>
          </a:p>
        </p:txBody>
      </p:sp>
      <p:sp>
        <p:nvSpPr>
          <p:cNvPr id="3" name="Content Placeholder 2">
            <a:extLst>
              <a:ext uri="{FF2B5EF4-FFF2-40B4-BE49-F238E27FC236}">
                <a16:creationId xmlns:a16="http://schemas.microsoft.com/office/drawing/2014/main" id="{C14AD9D5-4E70-BEC9-BEA0-9061CE4A962D}"/>
              </a:ext>
            </a:extLst>
          </p:cNvPr>
          <p:cNvSpPr>
            <a:spLocks noGrp="1"/>
          </p:cNvSpPr>
          <p:nvPr>
            <p:ph idx="1"/>
          </p:nvPr>
        </p:nvSpPr>
        <p:spPr>
          <a:xfrm>
            <a:off x="5667374" y="2285999"/>
            <a:ext cx="6296025" cy="4476751"/>
          </a:xfrm>
        </p:spPr>
        <p:txBody>
          <a:bodyPr anchor="ctr">
            <a:normAutofit/>
          </a:bodyPr>
          <a:lstStyle/>
          <a:p>
            <a:r>
              <a:rPr lang="en-GB" sz="2400" dirty="0"/>
              <a:t>GCSE stands for </a:t>
            </a:r>
            <a:r>
              <a:rPr lang="en-GB" sz="2400" b="1" dirty="0"/>
              <a:t>General Certificate of Secondary Education</a:t>
            </a:r>
            <a:r>
              <a:rPr lang="en-GB" sz="2400" dirty="0"/>
              <a:t>. They are the qualifications you’ll study for in Years 10 and 11, and they are a vital part of your education. </a:t>
            </a:r>
          </a:p>
          <a:p>
            <a:r>
              <a:rPr lang="en-GB" sz="2400" dirty="0"/>
              <a:t>At GCSE level, you’ll study a mix of </a:t>
            </a:r>
            <a:r>
              <a:rPr lang="en-GB" sz="2400" b="1" dirty="0"/>
              <a:t>core subjects</a:t>
            </a:r>
            <a:r>
              <a:rPr lang="en-GB" sz="2400" dirty="0"/>
              <a:t>—the ones everyone takes—and </a:t>
            </a:r>
            <a:r>
              <a:rPr lang="en-GB" sz="2400" b="1" dirty="0"/>
              <a:t>optional subjects</a:t>
            </a:r>
            <a:r>
              <a:rPr lang="en-GB" sz="2400" dirty="0"/>
              <a:t>, which you’ll get to choose based on your interests and goals.</a:t>
            </a:r>
          </a:p>
          <a:p>
            <a:endParaRPr lang="en-GB" sz="1700" dirty="0"/>
          </a:p>
        </p:txBody>
      </p:sp>
    </p:spTree>
    <p:extLst>
      <p:ext uri="{BB962C8B-B14F-4D97-AF65-F5344CB8AC3E}">
        <p14:creationId xmlns:p14="http://schemas.microsoft.com/office/powerpoint/2010/main" val="2474515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2A0E8-0592-2CBD-657D-86096C10C260}"/>
              </a:ext>
            </a:extLst>
          </p:cNvPr>
          <p:cNvSpPr>
            <a:spLocks noGrp="1"/>
          </p:cNvSpPr>
          <p:nvPr>
            <p:ph type="title"/>
          </p:nvPr>
        </p:nvSpPr>
        <p:spPr/>
        <p:txBody>
          <a:bodyPr/>
          <a:lstStyle/>
          <a:p>
            <a:r>
              <a:rPr lang="en-GB" dirty="0"/>
              <a:t>The Core Subjects</a:t>
            </a:r>
          </a:p>
        </p:txBody>
      </p:sp>
      <p:sp>
        <p:nvSpPr>
          <p:cNvPr id="3" name="Content Placeholder 2">
            <a:extLst>
              <a:ext uri="{FF2B5EF4-FFF2-40B4-BE49-F238E27FC236}">
                <a16:creationId xmlns:a16="http://schemas.microsoft.com/office/drawing/2014/main" id="{0B713D4C-444D-88D1-D17D-53564E641BC4}"/>
              </a:ext>
            </a:extLst>
          </p:cNvPr>
          <p:cNvSpPr>
            <a:spLocks noGrp="1"/>
          </p:cNvSpPr>
          <p:nvPr>
            <p:ph idx="1"/>
          </p:nvPr>
        </p:nvSpPr>
        <p:spPr>
          <a:xfrm>
            <a:off x="788100" y="1690688"/>
            <a:ext cx="10515600" cy="4351338"/>
          </a:xfrm>
        </p:spPr>
        <p:txBody>
          <a:bodyPr/>
          <a:lstStyle/>
          <a:p>
            <a:r>
              <a:rPr lang="en-GB" dirty="0"/>
              <a:t>English</a:t>
            </a:r>
          </a:p>
          <a:p>
            <a:r>
              <a:rPr lang="en-GB" dirty="0"/>
              <a:t>Maths</a:t>
            </a:r>
          </a:p>
          <a:p>
            <a:r>
              <a:rPr lang="en-GB" dirty="0"/>
              <a:t>Science</a:t>
            </a:r>
          </a:p>
          <a:p>
            <a:r>
              <a:rPr lang="en-GB" dirty="0"/>
              <a:t>RE</a:t>
            </a:r>
          </a:p>
          <a:p>
            <a:r>
              <a:rPr lang="en-GB" dirty="0" err="1"/>
              <a:t>Citzenship</a:t>
            </a:r>
            <a:endParaRPr lang="en-GB" dirty="0"/>
          </a:p>
          <a:p>
            <a:r>
              <a:rPr lang="en-GB" dirty="0"/>
              <a:t>RSE</a:t>
            </a:r>
          </a:p>
          <a:p>
            <a:r>
              <a:rPr lang="en-GB" dirty="0"/>
              <a:t>PE</a:t>
            </a:r>
          </a:p>
          <a:p>
            <a:endParaRPr lang="en-GB" dirty="0"/>
          </a:p>
        </p:txBody>
      </p:sp>
      <p:pic>
        <p:nvPicPr>
          <p:cNvPr id="5" name="Graphic 4" descr="Tennis with solid fill">
            <a:extLst>
              <a:ext uri="{FF2B5EF4-FFF2-40B4-BE49-F238E27FC236}">
                <a16:creationId xmlns:a16="http://schemas.microsoft.com/office/drawing/2014/main" id="{4F3644C4-3365-C378-EB03-E499C3426F9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517071" y="4728819"/>
            <a:ext cx="538125" cy="538125"/>
          </a:xfrm>
          <a:prstGeom prst="rect">
            <a:avLst/>
          </a:prstGeom>
        </p:spPr>
      </p:pic>
      <p:pic>
        <p:nvPicPr>
          <p:cNvPr id="7" name="Graphic 6" descr="Connections with solid fill">
            <a:extLst>
              <a:ext uri="{FF2B5EF4-FFF2-40B4-BE49-F238E27FC236}">
                <a16:creationId xmlns:a16="http://schemas.microsoft.com/office/drawing/2014/main" id="{FE871F77-D9B6-0B60-F70C-E286CE8694D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517072" y="4200335"/>
            <a:ext cx="538125" cy="538125"/>
          </a:xfrm>
          <a:prstGeom prst="rect">
            <a:avLst/>
          </a:prstGeom>
        </p:spPr>
      </p:pic>
      <p:pic>
        <p:nvPicPr>
          <p:cNvPr id="9" name="Graphic 8" descr="Chat with solid fill">
            <a:extLst>
              <a:ext uri="{FF2B5EF4-FFF2-40B4-BE49-F238E27FC236}">
                <a16:creationId xmlns:a16="http://schemas.microsoft.com/office/drawing/2014/main" id="{23AA7A72-C450-E0BA-7D9E-9EF99571F08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62373" y="3752699"/>
            <a:ext cx="538125" cy="538125"/>
          </a:xfrm>
          <a:prstGeom prst="rect">
            <a:avLst/>
          </a:prstGeom>
        </p:spPr>
      </p:pic>
      <p:pic>
        <p:nvPicPr>
          <p:cNvPr id="11" name="Graphic 10" descr="Meeting with solid fill">
            <a:extLst>
              <a:ext uri="{FF2B5EF4-FFF2-40B4-BE49-F238E27FC236}">
                <a16:creationId xmlns:a16="http://schemas.microsoft.com/office/drawing/2014/main" id="{CDEE7451-CECE-1732-A259-6EAF4C7ECF4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517073" y="3159937"/>
            <a:ext cx="538125" cy="538125"/>
          </a:xfrm>
          <a:prstGeom prst="rect">
            <a:avLst/>
          </a:prstGeom>
        </p:spPr>
      </p:pic>
      <p:pic>
        <p:nvPicPr>
          <p:cNvPr id="13" name="Graphic 12" descr="Flask with solid fill">
            <a:extLst>
              <a:ext uri="{FF2B5EF4-FFF2-40B4-BE49-F238E27FC236}">
                <a16:creationId xmlns:a16="http://schemas.microsoft.com/office/drawing/2014/main" id="{2CD9ACE8-8CA5-896B-9ACF-5C166FE967D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517074" y="2676449"/>
            <a:ext cx="538125" cy="538125"/>
          </a:xfrm>
          <a:prstGeom prst="rect">
            <a:avLst/>
          </a:prstGeom>
        </p:spPr>
      </p:pic>
      <p:pic>
        <p:nvPicPr>
          <p:cNvPr id="15" name="Graphic 14" descr="Calculator with solid fill">
            <a:extLst>
              <a:ext uri="{FF2B5EF4-FFF2-40B4-BE49-F238E27FC236}">
                <a16:creationId xmlns:a16="http://schemas.microsoft.com/office/drawing/2014/main" id="{6D149F49-E2D7-1DA1-C5F9-0DDD6CA22392}"/>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517074" y="2138324"/>
            <a:ext cx="538125" cy="538125"/>
          </a:xfrm>
          <a:prstGeom prst="rect">
            <a:avLst/>
          </a:prstGeom>
        </p:spPr>
      </p:pic>
      <p:pic>
        <p:nvPicPr>
          <p:cNvPr id="17" name="Graphic 16" descr="Books with solid fill">
            <a:extLst>
              <a:ext uri="{FF2B5EF4-FFF2-40B4-BE49-F238E27FC236}">
                <a16:creationId xmlns:a16="http://schemas.microsoft.com/office/drawing/2014/main" id="{DEFB99BC-8263-4F66-739D-674CE7E42413}"/>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517075" y="1600199"/>
            <a:ext cx="538125" cy="538125"/>
          </a:xfrm>
          <a:prstGeom prst="rect">
            <a:avLst/>
          </a:prstGeom>
        </p:spPr>
      </p:pic>
      <p:sp>
        <p:nvSpPr>
          <p:cNvPr id="18" name="TextBox 17">
            <a:extLst>
              <a:ext uri="{FF2B5EF4-FFF2-40B4-BE49-F238E27FC236}">
                <a16:creationId xmlns:a16="http://schemas.microsoft.com/office/drawing/2014/main" id="{3C35318C-6309-F9E7-274E-F139CFCC05F0}"/>
              </a:ext>
            </a:extLst>
          </p:cNvPr>
          <p:cNvSpPr txBox="1"/>
          <p:nvPr/>
        </p:nvSpPr>
        <p:spPr>
          <a:xfrm>
            <a:off x="4784173" y="1416521"/>
            <a:ext cx="4514850" cy="1477328"/>
          </a:xfrm>
          <a:prstGeom prst="rect">
            <a:avLst/>
          </a:prstGeom>
          <a:solidFill>
            <a:schemeClr val="accent4">
              <a:lumMod val="20000"/>
              <a:lumOff val="80000"/>
            </a:schemeClr>
          </a:solidFill>
        </p:spPr>
        <p:txBody>
          <a:bodyPr wrap="square" rtlCol="0">
            <a:spAutoFit/>
          </a:bodyPr>
          <a:lstStyle/>
          <a:p>
            <a:r>
              <a:rPr lang="en-GB" b="1" dirty="0"/>
              <a:t>English Language &amp; Literature</a:t>
            </a:r>
          </a:p>
          <a:p>
            <a:r>
              <a:rPr lang="en-GB" dirty="0"/>
              <a:t>You’ll develop the skills to communicate effectively, analyse texts, and express yourself clearly—skills that are important no matter what career you choose.</a:t>
            </a:r>
          </a:p>
        </p:txBody>
      </p:sp>
      <p:sp>
        <p:nvSpPr>
          <p:cNvPr id="19" name="TextBox 18">
            <a:extLst>
              <a:ext uri="{FF2B5EF4-FFF2-40B4-BE49-F238E27FC236}">
                <a16:creationId xmlns:a16="http://schemas.microsoft.com/office/drawing/2014/main" id="{80399196-C013-FB0B-F11A-6DA2196AFF1F}"/>
              </a:ext>
            </a:extLst>
          </p:cNvPr>
          <p:cNvSpPr txBox="1"/>
          <p:nvPr/>
        </p:nvSpPr>
        <p:spPr>
          <a:xfrm>
            <a:off x="6327648" y="784219"/>
            <a:ext cx="2898648" cy="369332"/>
          </a:xfrm>
          <a:prstGeom prst="rect">
            <a:avLst/>
          </a:prstGeom>
          <a:solidFill>
            <a:schemeClr val="accent6">
              <a:lumMod val="20000"/>
              <a:lumOff val="80000"/>
            </a:schemeClr>
          </a:solidFill>
        </p:spPr>
        <p:txBody>
          <a:bodyPr wrap="square" rtlCol="0">
            <a:spAutoFit/>
          </a:bodyPr>
          <a:lstStyle/>
          <a:p>
            <a:r>
              <a:rPr lang="en-GB" dirty="0"/>
              <a:t>GCSE’s everyone will study:</a:t>
            </a:r>
          </a:p>
        </p:txBody>
      </p:sp>
      <p:sp>
        <p:nvSpPr>
          <p:cNvPr id="20" name="TextBox 19">
            <a:extLst>
              <a:ext uri="{FF2B5EF4-FFF2-40B4-BE49-F238E27FC236}">
                <a16:creationId xmlns:a16="http://schemas.microsoft.com/office/drawing/2014/main" id="{9E42BC4D-E5B8-C09F-6474-DEE595727B68}"/>
              </a:ext>
            </a:extLst>
          </p:cNvPr>
          <p:cNvSpPr txBox="1"/>
          <p:nvPr/>
        </p:nvSpPr>
        <p:spPr>
          <a:xfrm>
            <a:off x="6879378" y="2945511"/>
            <a:ext cx="4514850" cy="1477328"/>
          </a:xfrm>
          <a:prstGeom prst="rect">
            <a:avLst/>
          </a:prstGeom>
          <a:solidFill>
            <a:schemeClr val="accent2">
              <a:lumMod val="20000"/>
              <a:lumOff val="80000"/>
            </a:schemeClr>
          </a:solidFill>
        </p:spPr>
        <p:txBody>
          <a:bodyPr wrap="square" rtlCol="0">
            <a:spAutoFit/>
          </a:bodyPr>
          <a:lstStyle/>
          <a:p>
            <a:r>
              <a:rPr lang="en-GB" b="1" dirty="0"/>
              <a:t>Mathematics</a:t>
            </a:r>
          </a:p>
          <a:p>
            <a:r>
              <a:rPr lang="en-GB" dirty="0"/>
              <a:t>Maths is about solving problems and thinking logically—skills you’ll need in everyday life and in almost any job you might consider.</a:t>
            </a:r>
          </a:p>
        </p:txBody>
      </p:sp>
      <p:sp>
        <p:nvSpPr>
          <p:cNvPr id="21" name="TextBox 20">
            <a:extLst>
              <a:ext uri="{FF2B5EF4-FFF2-40B4-BE49-F238E27FC236}">
                <a16:creationId xmlns:a16="http://schemas.microsoft.com/office/drawing/2014/main" id="{D1876414-47A8-D4EC-A1CE-E08F74DF0690}"/>
              </a:ext>
            </a:extLst>
          </p:cNvPr>
          <p:cNvSpPr txBox="1"/>
          <p:nvPr/>
        </p:nvSpPr>
        <p:spPr>
          <a:xfrm>
            <a:off x="4702742" y="4493768"/>
            <a:ext cx="4514850" cy="1754326"/>
          </a:xfrm>
          <a:prstGeom prst="rect">
            <a:avLst/>
          </a:prstGeom>
          <a:solidFill>
            <a:schemeClr val="accent5">
              <a:lumMod val="20000"/>
              <a:lumOff val="80000"/>
            </a:schemeClr>
          </a:solidFill>
        </p:spPr>
        <p:txBody>
          <a:bodyPr wrap="square" rtlCol="0">
            <a:spAutoFit/>
          </a:bodyPr>
          <a:lstStyle/>
          <a:p>
            <a:r>
              <a:rPr lang="en-GB" b="1" dirty="0"/>
              <a:t>Science</a:t>
            </a:r>
          </a:p>
          <a:p>
            <a:r>
              <a:rPr lang="en-GB" dirty="0"/>
              <a:t>Science is all about curiosity and understanding the world around us. Whether it’s biology, chemistry, or physics, science helps you develop critical thinking and problem-solving skills.</a:t>
            </a:r>
          </a:p>
        </p:txBody>
      </p:sp>
    </p:spTree>
    <p:extLst>
      <p:ext uri="{BB962C8B-B14F-4D97-AF65-F5344CB8AC3E}">
        <p14:creationId xmlns:p14="http://schemas.microsoft.com/office/powerpoint/2010/main" val="2748110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CB0A2-AE87-D6E5-54BF-2657CEFBCF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5B1654-AAE4-3649-C7E2-D1B5CE33B959}"/>
              </a:ext>
            </a:extLst>
          </p:cNvPr>
          <p:cNvSpPr>
            <a:spLocks noGrp="1"/>
          </p:cNvSpPr>
          <p:nvPr>
            <p:ph type="title"/>
          </p:nvPr>
        </p:nvSpPr>
        <p:spPr/>
        <p:txBody>
          <a:bodyPr/>
          <a:lstStyle/>
          <a:p>
            <a:r>
              <a:rPr lang="en-GB" dirty="0"/>
              <a:t>The Core Subjects</a:t>
            </a:r>
          </a:p>
        </p:txBody>
      </p:sp>
      <p:sp>
        <p:nvSpPr>
          <p:cNvPr id="3" name="Content Placeholder 2">
            <a:extLst>
              <a:ext uri="{FF2B5EF4-FFF2-40B4-BE49-F238E27FC236}">
                <a16:creationId xmlns:a16="http://schemas.microsoft.com/office/drawing/2014/main" id="{09832188-997F-B536-A650-C7B01F7536B8}"/>
              </a:ext>
            </a:extLst>
          </p:cNvPr>
          <p:cNvSpPr>
            <a:spLocks noGrp="1"/>
          </p:cNvSpPr>
          <p:nvPr>
            <p:ph idx="1"/>
          </p:nvPr>
        </p:nvSpPr>
        <p:spPr>
          <a:xfrm>
            <a:off x="788100" y="1690688"/>
            <a:ext cx="10515600" cy="4351338"/>
          </a:xfrm>
        </p:spPr>
        <p:txBody>
          <a:bodyPr/>
          <a:lstStyle/>
          <a:p>
            <a:r>
              <a:rPr lang="en-GB" dirty="0"/>
              <a:t>English</a:t>
            </a:r>
          </a:p>
          <a:p>
            <a:r>
              <a:rPr lang="en-GB" dirty="0"/>
              <a:t>Maths</a:t>
            </a:r>
          </a:p>
          <a:p>
            <a:r>
              <a:rPr lang="en-GB" dirty="0"/>
              <a:t>Science</a:t>
            </a:r>
          </a:p>
          <a:p>
            <a:r>
              <a:rPr lang="en-GB" dirty="0"/>
              <a:t>RE</a:t>
            </a:r>
          </a:p>
          <a:p>
            <a:r>
              <a:rPr lang="en-GB" dirty="0"/>
              <a:t>Citizenship</a:t>
            </a:r>
          </a:p>
          <a:p>
            <a:r>
              <a:rPr lang="en-GB" dirty="0"/>
              <a:t>RSE</a:t>
            </a:r>
          </a:p>
          <a:p>
            <a:r>
              <a:rPr lang="en-GB" dirty="0"/>
              <a:t>PE</a:t>
            </a:r>
          </a:p>
          <a:p>
            <a:endParaRPr lang="en-GB" dirty="0"/>
          </a:p>
        </p:txBody>
      </p:sp>
      <p:pic>
        <p:nvPicPr>
          <p:cNvPr id="5" name="Graphic 4" descr="Tennis with solid fill">
            <a:extLst>
              <a:ext uri="{FF2B5EF4-FFF2-40B4-BE49-F238E27FC236}">
                <a16:creationId xmlns:a16="http://schemas.microsoft.com/office/drawing/2014/main" id="{52B24633-5FE1-E666-9166-AF1C7C1D116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517071" y="4728819"/>
            <a:ext cx="538125" cy="538125"/>
          </a:xfrm>
          <a:prstGeom prst="rect">
            <a:avLst/>
          </a:prstGeom>
        </p:spPr>
      </p:pic>
      <p:pic>
        <p:nvPicPr>
          <p:cNvPr id="7" name="Graphic 6" descr="Connections with solid fill">
            <a:extLst>
              <a:ext uri="{FF2B5EF4-FFF2-40B4-BE49-F238E27FC236}">
                <a16:creationId xmlns:a16="http://schemas.microsoft.com/office/drawing/2014/main" id="{13B8CF12-A7F1-8531-D0C3-8831CCA4B8A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517072" y="4200335"/>
            <a:ext cx="538125" cy="538125"/>
          </a:xfrm>
          <a:prstGeom prst="rect">
            <a:avLst/>
          </a:prstGeom>
        </p:spPr>
      </p:pic>
      <p:pic>
        <p:nvPicPr>
          <p:cNvPr id="9" name="Graphic 8" descr="Chat with solid fill">
            <a:extLst>
              <a:ext uri="{FF2B5EF4-FFF2-40B4-BE49-F238E27FC236}">
                <a16:creationId xmlns:a16="http://schemas.microsoft.com/office/drawing/2014/main" id="{785828D7-C59C-36FB-1B64-0340724711B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62373" y="3752699"/>
            <a:ext cx="538125" cy="538125"/>
          </a:xfrm>
          <a:prstGeom prst="rect">
            <a:avLst/>
          </a:prstGeom>
        </p:spPr>
      </p:pic>
      <p:pic>
        <p:nvPicPr>
          <p:cNvPr id="11" name="Graphic 10" descr="Meeting with solid fill">
            <a:extLst>
              <a:ext uri="{FF2B5EF4-FFF2-40B4-BE49-F238E27FC236}">
                <a16:creationId xmlns:a16="http://schemas.microsoft.com/office/drawing/2014/main" id="{67D223D5-0B4F-736B-AEB6-DAC6FE9A7AB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517073" y="3159937"/>
            <a:ext cx="538125" cy="538125"/>
          </a:xfrm>
          <a:prstGeom prst="rect">
            <a:avLst/>
          </a:prstGeom>
        </p:spPr>
      </p:pic>
      <p:pic>
        <p:nvPicPr>
          <p:cNvPr id="13" name="Graphic 12" descr="Flask with solid fill">
            <a:extLst>
              <a:ext uri="{FF2B5EF4-FFF2-40B4-BE49-F238E27FC236}">
                <a16:creationId xmlns:a16="http://schemas.microsoft.com/office/drawing/2014/main" id="{2A32F577-AF3A-134C-52F6-C62ADDF72D70}"/>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517074" y="2676449"/>
            <a:ext cx="538125" cy="538125"/>
          </a:xfrm>
          <a:prstGeom prst="rect">
            <a:avLst/>
          </a:prstGeom>
        </p:spPr>
      </p:pic>
      <p:pic>
        <p:nvPicPr>
          <p:cNvPr id="15" name="Graphic 14" descr="Calculator with solid fill">
            <a:extLst>
              <a:ext uri="{FF2B5EF4-FFF2-40B4-BE49-F238E27FC236}">
                <a16:creationId xmlns:a16="http://schemas.microsoft.com/office/drawing/2014/main" id="{58313AEB-25A5-7E3B-9A99-2A9016C82CA8}"/>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517074" y="2138324"/>
            <a:ext cx="538125" cy="538125"/>
          </a:xfrm>
          <a:prstGeom prst="rect">
            <a:avLst/>
          </a:prstGeom>
        </p:spPr>
      </p:pic>
      <p:pic>
        <p:nvPicPr>
          <p:cNvPr id="17" name="Graphic 16" descr="Books with solid fill">
            <a:extLst>
              <a:ext uri="{FF2B5EF4-FFF2-40B4-BE49-F238E27FC236}">
                <a16:creationId xmlns:a16="http://schemas.microsoft.com/office/drawing/2014/main" id="{DAF7B39B-BF7C-F3A5-A8B5-C627900305B3}"/>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517075" y="1600199"/>
            <a:ext cx="538125" cy="538125"/>
          </a:xfrm>
          <a:prstGeom prst="rect">
            <a:avLst/>
          </a:prstGeom>
        </p:spPr>
      </p:pic>
      <p:sp>
        <p:nvSpPr>
          <p:cNvPr id="18" name="TextBox 17">
            <a:extLst>
              <a:ext uri="{FF2B5EF4-FFF2-40B4-BE49-F238E27FC236}">
                <a16:creationId xmlns:a16="http://schemas.microsoft.com/office/drawing/2014/main" id="{25D363DE-8280-FF51-2EED-4B475EB80E98}"/>
              </a:ext>
            </a:extLst>
          </p:cNvPr>
          <p:cNvSpPr txBox="1"/>
          <p:nvPr/>
        </p:nvSpPr>
        <p:spPr>
          <a:xfrm>
            <a:off x="4784173" y="1416521"/>
            <a:ext cx="4514850" cy="1477328"/>
          </a:xfrm>
          <a:prstGeom prst="rect">
            <a:avLst/>
          </a:prstGeom>
          <a:solidFill>
            <a:schemeClr val="accent4">
              <a:lumMod val="20000"/>
              <a:lumOff val="80000"/>
            </a:schemeClr>
          </a:solidFill>
        </p:spPr>
        <p:txBody>
          <a:bodyPr wrap="square" rtlCol="0">
            <a:spAutoFit/>
          </a:bodyPr>
          <a:lstStyle/>
          <a:p>
            <a:r>
              <a:rPr lang="en-GB" b="1" dirty="0"/>
              <a:t>Religion, philosophy &amp; ethics</a:t>
            </a:r>
          </a:p>
          <a:p>
            <a:r>
              <a:rPr lang="en-GB" dirty="0"/>
              <a:t>You’ll explore beliefs, values, and the ethical issues that shape our world. It’s a chance to develop respect and understanding for others.</a:t>
            </a:r>
          </a:p>
        </p:txBody>
      </p:sp>
      <p:sp>
        <p:nvSpPr>
          <p:cNvPr id="19" name="TextBox 18">
            <a:extLst>
              <a:ext uri="{FF2B5EF4-FFF2-40B4-BE49-F238E27FC236}">
                <a16:creationId xmlns:a16="http://schemas.microsoft.com/office/drawing/2014/main" id="{E8423D0C-1B24-287A-99E8-048BB6AF2C71}"/>
              </a:ext>
            </a:extLst>
          </p:cNvPr>
          <p:cNvSpPr txBox="1"/>
          <p:nvPr/>
        </p:nvSpPr>
        <p:spPr>
          <a:xfrm>
            <a:off x="6327648" y="784219"/>
            <a:ext cx="2898648" cy="369332"/>
          </a:xfrm>
          <a:prstGeom prst="rect">
            <a:avLst/>
          </a:prstGeom>
          <a:solidFill>
            <a:schemeClr val="accent6">
              <a:lumMod val="20000"/>
              <a:lumOff val="80000"/>
            </a:schemeClr>
          </a:solidFill>
        </p:spPr>
        <p:txBody>
          <a:bodyPr wrap="square" rtlCol="0">
            <a:spAutoFit/>
          </a:bodyPr>
          <a:lstStyle/>
          <a:p>
            <a:r>
              <a:rPr lang="en-GB" dirty="0"/>
              <a:t>Other Core subjects:</a:t>
            </a:r>
          </a:p>
        </p:txBody>
      </p:sp>
      <p:sp>
        <p:nvSpPr>
          <p:cNvPr id="20" name="TextBox 19">
            <a:extLst>
              <a:ext uri="{FF2B5EF4-FFF2-40B4-BE49-F238E27FC236}">
                <a16:creationId xmlns:a16="http://schemas.microsoft.com/office/drawing/2014/main" id="{8FDFF19F-5A56-1BF6-BD06-B740B935643F}"/>
              </a:ext>
            </a:extLst>
          </p:cNvPr>
          <p:cNvSpPr txBox="1"/>
          <p:nvPr/>
        </p:nvSpPr>
        <p:spPr>
          <a:xfrm>
            <a:off x="6879378" y="2945511"/>
            <a:ext cx="4514850" cy="1754326"/>
          </a:xfrm>
          <a:prstGeom prst="rect">
            <a:avLst/>
          </a:prstGeom>
          <a:solidFill>
            <a:schemeClr val="accent2">
              <a:lumMod val="20000"/>
              <a:lumOff val="80000"/>
            </a:schemeClr>
          </a:solidFill>
        </p:spPr>
        <p:txBody>
          <a:bodyPr wrap="square" rtlCol="0">
            <a:spAutoFit/>
          </a:bodyPr>
          <a:lstStyle/>
          <a:p>
            <a:r>
              <a:rPr lang="en-GB" b="1" dirty="0"/>
              <a:t>Citizenship, Careers, Relationships &amp; Sex Education</a:t>
            </a:r>
          </a:p>
          <a:p>
            <a:r>
              <a:rPr lang="en-GB" dirty="0"/>
              <a:t>These subjects prepare you for life beyond school—teaching you about careers, finances, relationships, and being an active, informed citizen.</a:t>
            </a:r>
          </a:p>
        </p:txBody>
      </p:sp>
      <p:sp>
        <p:nvSpPr>
          <p:cNvPr id="21" name="TextBox 20">
            <a:extLst>
              <a:ext uri="{FF2B5EF4-FFF2-40B4-BE49-F238E27FC236}">
                <a16:creationId xmlns:a16="http://schemas.microsoft.com/office/drawing/2014/main" id="{8F539D9E-4163-97DF-641A-FB39CE26206D}"/>
              </a:ext>
            </a:extLst>
          </p:cNvPr>
          <p:cNvSpPr txBox="1"/>
          <p:nvPr/>
        </p:nvSpPr>
        <p:spPr>
          <a:xfrm>
            <a:off x="4531426" y="4758993"/>
            <a:ext cx="4514850" cy="1477328"/>
          </a:xfrm>
          <a:prstGeom prst="rect">
            <a:avLst/>
          </a:prstGeom>
          <a:solidFill>
            <a:schemeClr val="accent5">
              <a:lumMod val="20000"/>
              <a:lumOff val="80000"/>
            </a:schemeClr>
          </a:solidFill>
        </p:spPr>
        <p:txBody>
          <a:bodyPr wrap="square" rtlCol="0">
            <a:spAutoFit/>
          </a:bodyPr>
          <a:lstStyle/>
          <a:p>
            <a:r>
              <a:rPr lang="en-GB" b="1" dirty="0"/>
              <a:t>PE</a:t>
            </a:r>
          </a:p>
          <a:p>
            <a:r>
              <a:rPr lang="en-GB" dirty="0"/>
              <a:t>You will still have regular opportunities to play sports and exercise. This is great for your wellbeing both physically and mentally, and can help you ease any exam tension.</a:t>
            </a:r>
          </a:p>
        </p:txBody>
      </p:sp>
    </p:spTree>
    <p:extLst>
      <p:ext uri="{BB962C8B-B14F-4D97-AF65-F5344CB8AC3E}">
        <p14:creationId xmlns:p14="http://schemas.microsoft.com/office/powerpoint/2010/main" val="3621710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3" name="Rectangle 3082">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203570-66C7-7413-D086-67552C3C119B}"/>
              </a:ext>
            </a:extLst>
          </p:cNvPr>
          <p:cNvSpPr>
            <a:spLocks noGrp="1"/>
          </p:cNvSpPr>
          <p:nvPr>
            <p:ph type="title"/>
          </p:nvPr>
        </p:nvSpPr>
        <p:spPr>
          <a:xfrm>
            <a:off x="630936" y="640080"/>
            <a:ext cx="6320994" cy="1481328"/>
          </a:xfrm>
        </p:spPr>
        <p:txBody>
          <a:bodyPr anchor="b">
            <a:normAutofit/>
          </a:bodyPr>
          <a:lstStyle/>
          <a:p>
            <a:pPr algn="ctr"/>
            <a:r>
              <a:rPr lang="en-GB" sz="5000" dirty="0"/>
              <a:t>Why These Subjects Matter</a:t>
            </a:r>
          </a:p>
        </p:txBody>
      </p:sp>
      <p:sp>
        <p:nvSpPr>
          <p:cNvPr id="3084"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Employability Skills: 10 Highest In-Demand Examples of Skills">
            <a:extLst>
              <a:ext uri="{FF2B5EF4-FFF2-40B4-BE49-F238E27FC236}">
                <a16:creationId xmlns:a16="http://schemas.microsoft.com/office/drawing/2014/main" id="{679C7DC3-1436-B56C-BF43-4794B1D6730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09360" y="1150250"/>
            <a:ext cx="5882640" cy="398548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904FF38-9E5D-815F-8F2A-518661AA2423}"/>
              </a:ext>
            </a:extLst>
          </p:cNvPr>
          <p:cNvSpPr>
            <a:spLocks noGrp="1"/>
          </p:cNvSpPr>
          <p:nvPr>
            <p:ph idx="1"/>
          </p:nvPr>
        </p:nvSpPr>
        <p:spPr>
          <a:xfrm>
            <a:off x="504825" y="2660903"/>
            <a:ext cx="6447105" cy="3978021"/>
          </a:xfrm>
        </p:spPr>
        <p:txBody>
          <a:bodyPr anchor="t">
            <a:normAutofit lnSpcReduction="10000"/>
          </a:bodyPr>
          <a:lstStyle/>
          <a:p>
            <a:pPr marL="0" indent="0">
              <a:buNone/>
            </a:pPr>
            <a:r>
              <a:rPr lang="en-GB" sz="2000" dirty="0"/>
              <a:t>These core areas give you the skills, knowledge, and confidence you need to succeed—not just at school but in life. </a:t>
            </a:r>
          </a:p>
          <a:p>
            <a:r>
              <a:rPr lang="en-GB" sz="2000" dirty="0"/>
              <a:t>Think of your education like a toolbox. Each subject adds a different tool:</a:t>
            </a:r>
          </a:p>
          <a:p>
            <a:pPr>
              <a:buFont typeface="Arial" panose="020B0604020202020204" pitchFamily="34" charset="0"/>
              <a:buChar char="•"/>
            </a:pPr>
            <a:r>
              <a:rPr lang="en-GB" sz="2000" dirty="0"/>
              <a:t>English gives you the ability to communicate.</a:t>
            </a:r>
          </a:p>
          <a:p>
            <a:pPr>
              <a:buFont typeface="Arial" panose="020B0604020202020204" pitchFamily="34" charset="0"/>
              <a:buChar char="•"/>
            </a:pPr>
            <a:r>
              <a:rPr lang="en-GB" sz="2000" dirty="0"/>
              <a:t>Maths equips you to solve problems.</a:t>
            </a:r>
          </a:p>
          <a:p>
            <a:pPr>
              <a:buFont typeface="Arial" panose="020B0604020202020204" pitchFamily="34" charset="0"/>
              <a:buChar char="•"/>
            </a:pPr>
            <a:r>
              <a:rPr lang="en-GB" sz="2000" dirty="0"/>
              <a:t>Science teaches you to ask questions and find answers.</a:t>
            </a:r>
          </a:p>
          <a:p>
            <a:pPr>
              <a:buFont typeface="Arial" panose="020B0604020202020204" pitchFamily="34" charset="0"/>
              <a:buChar char="•"/>
            </a:pPr>
            <a:r>
              <a:rPr lang="en-GB" sz="2000" dirty="0"/>
              <a:t>RE and Citizenship make you a well-rounded, informed member of society.</a:t>
            </a:r>
          </a:p>
          <a:p>
            <a:pPr marL="0" indent="0">
              <a:buNone/>
            </a:pPr>
            <a:r>
              <a:rPr lang="en-GB" sz="2000" dirty="0"/>
              <a:t>When you combine these tools, you’re ready for anything.</a:t>
            </a:r>
          </a:p>
          <a:p>
            <a:pPr marL="0" indent="0">
              <a:buNone/>
            </a:pPr>
            <a:endParaRPr lang="en-GB" sz="1500" dirty="0"/>
          </a:p>
        </p:txBody>
      </p:sp>
    </p:spTree>
    <p:extLst>
      <p:ext uri="{BB962C8B-B14F-4D97-AF65-F5344CB8AC3E}">
        <p14:creationId xmlns:p14="http://schemas.microsoft.com/office/powerpoint/2010/main" val="94700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GCSE Chemistry | Expert Study Tips for Students Taking the Exam">
            <a:extLst>
              <a:ext uri="{FF2B5EF4-FFF2-40B4-BE49-F238E27FC236}">
                <a16:creationId xmlns:a16="http://schemas.microsoft.com/office/drawing/2014/main" id="{DD33F8E6-9DF3-1C02-301C-E4FDA52A2D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776" r="2106" b="-1"/>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4105" name="Rectangle 410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9B27755-B75F-4DCE-94A8-D9CE5839D0FC}"/>
              </a:ext>
            </a:extLst>
          </p:cNvPr>
          <p:cNvSpPr>
            <a:spLocks noGrp="1"/>
          </p:cNvSpPr>
          <p:nvPr>
            <p:ph type="title"/>
          </p:nvPr>
        </p:nvSpPr>
        <p:spPr>
          <a:xfrm>
            <a:off x="838200" y="365125"/>
            <a:ext cx="4991100" cy="1899912"/>
          </a:xfrm>
        </p:spPr>
        <p:txBody>
          <a:bodyPr>
            <a:normAutofit/>
          </a:bodyPr>
          <a:lstStyle/>
          <a:p>
            <a:r>
              <a:rPr lang="en-GB" sz="4000" dirty="0"/>
              <a:t>What else will I study?</a:t>
            </a:r>
          </a:p>
        </p:txBody>
      </p:sp>
      <p:sp>
        <p:nvSpPr>
          <p:cNvPr id="3" name="Content Placeholder 2">
            <a:extLst>
              <a:ext uri="{FF2B5EF4-FFF2-40B4-BE49-F238E27FC236}">
                <a16:creationId xmlns:a16="http://schemas.microsoft.com/office/drawing/2014/main" id="{170AB559-6978-DB91-5885-0D24F1B6BD9A}"/>
              </a:ext>
            </a:extLst>
          </p:cNvPr>
          <p:cNvSpPr>
            <a:spLocks noGrp="1"/>
          </p:cNvSpPr>
          <p:nvPr>
            <p:ph idx="1"/>
          </p:nvPr>
        </p:nvSpPr>
        <p:spPr>
          <a:xfrm>
            <a:off x="557784" y="1755648"/>
            <a:ext cx="4102605" cy="4421315"/>
          </a:xfrm>
        </p:spPr>
        <p:txBody>
          <a:bodyPr>
            <a:normAutofit/>
          </a:bodyPr>
          <a:lstStyle/>
          <a:p>
            <a:pPr marL="0" indent="0">
              <a:buNone/>
            </a:pPr>
            <a:r>
              <a:rPr lang="en-GB" sz="2000" dirty="0"/>
              <a:t>You will study </a:t>
            </a:r>
            <a:r>
              <a:rPr lang="en-GB" sz="2000" b="1" u="sng" dirty="0"/>
              <a:t>FOUR </a:t>
            </a:r>
            <a:r>
              <a:rPr lang="en-GB" sz="2000" dirty="0"/>
              <a:t>other subjects and most students will achieve at least </a:t>
            </a:r>
            <a:r>
              <a:rPr lang="en-GB" sz="2000" b="1" u="sng" dirty="0"/>
              <a:t>NINE</a:t>
            </a:r>
            <a:r>
              <a:rPr lang="en-GB" sz="2000" dirty="0"/>
              <a:t> GCSEs or equivalent at the end of year 11.</a:t>
            </a:r>
          </a:p>
          <a:p>
            <a:pPr marL="0" indent="0">
              <a:buNone/>
            </a:pPr>
            <a:endParaRPr lang="en-GB" sz="2000" dirty="0"/>
          </a:p>
          <a:p>
            <a:pPr marL="0" indent="0">
              <a:buNone/>
            </a:pPr>
            <a:r>
              <a:rPr lang="en-GB" sz="2000" dirty="0"/>
              <a:t>You </a:t>
            </a:r>
            <a:r>
              <a:rPr lang="en-GB" sz="2000" b="1" u="sng" dirty="0"/>
              <a:t>will</a:t>
            </a:r>
            <a:r>
              <a:rPr lang="en-GB" sz="2000" dirty="0"/>
              <a:t> be able to make some choices about what you would prefer to study, but teachers will have the final decision about if you are suitable for a course or not.  </a:t>
            </a:r>
          </a:p>
        </p:txBody>
      </p:sp>
    </p:spTree>
    <p:extLst>
      <p:ext uri="{BB962C8B-B14F-4D97-AF65-F5344CB8AC3E}">
        <p14:creationId xmlns:p14="http://schemas.microsoft.com/office/powerpoint/2010/main" val="4128250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EF6FAA-FA4A-11BF-F571-E46850971911}"/>
              </a:ext>
            </a:extLst>
          </p:cNvPr>
          <p:cNvPicPr>
            <a:picLocks noChangeAspect="1"/>
          </p:cNvPicPr>
          <p:nvPr/>
        </p:nvPicPr>
        <p:blipFill>
          <a:blip r:embed="rId3"/>
          <a:srcRect l="5884" r="-1" b="-1"/>
          <a:stretch/>
        </p:blipFill>
        <p:spPr>
          <a:xfrm>
            <a:off x="2522356" y="10"/>
            <a:ext cx="9669642" cy="6857990"/>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3E1FEFB-6355-B4A7-20C4-5C859DF3639E}"/>
              </a:ext>
            </a:extLst>
          </p:cNvPr>
          <p:cNvSpPr>
            <a:spLocks noGrp="1"/>
          </p:cNvSpPr>
          <p:nvPr>
            <p:ph type="title"/>
          </p:nvPr>
        </p:nvSpPr>
        <p:spPr>
          <a:xfrm>
            <a:off x="611258" y="-387350"/>
            <a:ext cx="3822189" cy="1899912"/>
          </a:xfrm>
        </p:spPr>
        <p:txBody>
          <a:bodyPr>
            <a:normAutofit/>
          </a:bodyPr>
          <a:lstStyle/>
          <a:p>
            <a:r>
              <a:rPr lang="en-GB" sz="4000" dirty="0"/>
              <a:t>Taking it seriously </a:t>
            </a:r>
          </a:p>
        </p:txBody>
      </p:sp>
      <p:sp>
        <p:nvSpPr>
          <p:cNvPr id="3" name="Content Placeholder 2">
            <a:extLst>
              <a:ext uri="{FF2B5EF4-FFF2-40B4-BE49-F238E27FC236}">
                <a16:creationId xmlns:a16="http://schemas.microsoft.com/office/drawing/2014/main" id="{79A5119E-3F04-18CF-150B-2BC1B5E2D5EF}"/>
              </a:ext>
            </a:extLst>
          </p:cNvPr>
          <p:cNvSpPr>
            <a:spLocks noGrp="1"/>
          </p:cNvSpPr>
          <p:nvPr>
            <p:ph idx="1"/>
          </p:nvPr>
        </p:nvSpPr>
        <p:spPr>
          <a:xfrm>
            <a:off x="381000" y="914400"/>
            <a:ext cx="4279389" cy="5262563"/>
          </a:xfrm>
        </p:spPr>
        <p:txBody>
          <a:bodyPr>
            <a:normAutofit/>
          </a:bodyPr>
          <a:lstStyle/>
          <a:p>
            <a:r>
              <a:rPr lang="en-GB" sz="2000" dirty="0"/>
              <a:t>GCSEs aren’t just about passing exams—they’re about setting yourself up for a future full of opportunities. </a:t>
            </a:r>
          </a:p>
          <a:p>
            <a:endParaRPr lang="en-GB" sz="2000" dirty="0"/>
          </a:p>
          <a:p>
            <a:r>
              <a:rPr lang="en-GB" sz="2000" dirty="0"/>
              <a:t>This is your chance to show what you’re capable of. But it’s not just about hard work—it’s about working smart. </a:t>
            </a:r>
          </a:p>
          <a:p>
            <a:endParaRPr lang="en-GB" sz="2000" dirty="0"/>
          </a:p>
          <a:p>
            <a:r>
              <a:rPr lang="en-GB" sz="2000" dirty="0"/>
              <a:t>You might not know what you want to do in the future yet, and that’s okay. The important thing is to give yourself as many options as possible.</a:t>
            </a:r>
          </a:p>
          <a:p>
            <a:pPr marL="0" indent="0">
              <a:buNone/>
            </a:pPr>
            <a:endParaRPr lang="en-GB" sz="1400" dirty="0"/>
          </a:p>
        </p:txBody>
      </p:sp>
    </p:spTree>
    <p:extLst>
      <p:ext uri="{BB962C8B-B14F-4D97-AF65-F5344CB8AC3E}">
        <p14:creationId xmlns:p14="http://schemas.microsoft.com/office/powerpoint/2010/main" val="2084009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A2BE5-479F-74B3-D1A5-8AD622C77ED8}"/>
              </a:ext>
            </a:extLst>
          </p:cNvPr>
          <p:cNvSpPr>
            <a:spLocks noGrp="1"/>
          </p:cNvSpPr>
          <p:nvPr>
            <p:ph type="title"/>
          </p:nvPr>
        </p:nvSpPr>
        <p:spPr>
          <a:xfrm>
            <a:off x="602373" y="434351"/>
            <a:ext cx="4885932" cy="763514"/>
          </a:xfrm>
        </p:spPr>
        <p:txBody>
          <a:bodyPr anchor="b">
            <a:normAutofit/>
          </a:bodyPr>
          <a:lstStyle/>
          <a:p>
            <a:r>
              <a:rPr lang="en-GB" sz="3200" dirty="0"/>
              <a:t>What happens next?</a:t>
            </a:r>
          </a:p>
        </p:txBody>
      </p:sp>
      <p:pic>
        <p:nvPicPr>
          <p:cNvPr id="5122" name="Picture 2" descr="2024 Wall Calendar - Jan to Dec, Thick Paper, 15 x UK | Ubuy">
            <a:extLst>
              <a:ext uri="{FF2B5EF4-FFF2-40B4-BE49-F238E27FC236}">
                <a16:creationId xmlns:a16="http://schemas.microsoft.com/office/drawing/2014/main" id="{58CC5AD4-B0AD-4B32-85BA-F0FAB6577D7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972062" y="1618443"/>
            <a:ext cx="3528317" cy="2972607"/>
          </a:xfrm>
          <a:prstGeom prst="rect">
            <a:avLst/>
          </a:prstGeom>
          <a:noFill/>
          <a:extLst>
            <a:ext uri="{909E8E84-426E-40DD-AFC4-6F175D3DCCD1}">
              <a14:hiddenFill xmlns:a14="http://schemas.microsoft.com/office/drawing/2010/main">
                <a:solidFill>
                  <a:srgbClr val="FFFFFF"/>
                </a:solidFill>
              </a14:hiddenFill>
            </a:ext>
          </a:extLst>
        </p:spPr>
      </p:pic>
      <p:grpSp>
        <p:nvGrpSpPr>
          <p:cNvPr id="5127" name="Group 5126">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5128" name="Rectangle 5127">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Rectangle 5128">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5" name="Content Placeholder 2">
            <a:extLst>
              <a:ext uri="{FF2B5EF4-FFF2-40B4-BE49-F238E27FC236}">
                <a16:creationId xmlns:a16="http://schemas.microsoft.com/office/drawing/2014/main" id="{7106FBC9-B8E7-5CA3-ECBE-533F663D089C}"/>
              </a:ext>
            </a:extLst>
          </p:cNvPr>
          <p:cNvGraphicFramePr>
            <a:graphicFrameLocks noGrp="1"/>
          </p:cNvGraphicFramePr>
          <p:nvPr>
            <p:ph idx="1"/>
            <p:extLst>
              <p:ext uri="{D42A27DB-BD31-4B8C-83A1-F6EECF244321}">
                <p14:modId xmlns:p14="http://schemas.microsoft.com/office/powerpoint/2010/main" val="243429983"/>
              </p:ext>
            </p:extLst>
          </p:nvPr>
        </p:nvGraphicFramePr>
        <p:xfrm>
          <a:off x="2081106" y="1943100"/>
          <a:ext cx="4647807" cy="39429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003155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C681C32C-7AFC-4BB3-9088-65CBDFC5D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3DFB3F-1232-CE08-2A3F-7A9287EBF8B7}"/>
              </a:ext>
            </a:extLst>
          </p:cNvPr>
          <p:cNvSpPr>
            <a:spLocks noGrp="1"/>
          </p:cNvSpPr>
          <p:nvPr>
            <p:ph type="title"/>
          </p:nvPr>
        </p:nvSpPr>
        <p:spPr>
          <a:xfrm>
            <a:off x="917275" y="4583953"/>
            <a:ext cx="4685857" cy="1465973"/>
          </a:xfrm>
        </p:spPr>
        <p:txBody>
          <a:bodyPr anchor="t">
            <a:normAutofit/>
          </a:bodyPr>
          <a:lstStyle/>
          <a:p>
            <a:r>
              <a:rPr lang="en-GB" sz="4000" dirty="0"/>
              <a:t>Final Thoughts:</a:t>
            </a:r>
          </a:p>
        </p:txBody>
      </p:sp>
      <p:pic>
        <p:nvPicPr>
          <p:cNvPr id="6146" name="Picture 2" descr="future-starts-now - The Emotion Machine">
            <a:extLst>
              <a:ext uri="{FF2B5EF4-FFF2-40B4-BE49-F238E27FC236}">
                <a16:creationId xmlns:a16="http://schemas.microsoft.com/office/drawing/2014/main" id="{794635F5-E580-694D-6909-AA8E89A879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2199" b="14505"/>
          <a:stretch/>
        </p:blipFill>
        <p:spPr bwMode="auto">
          <a:xfrm>
            <a:off x="20" y="432"/>
            <a:ext cx="12191980" cy="424475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E429FC0-C36D-8B9B-E069-F51DC88A2717}"/>
              </a:ext>
            </a:extLst>
          </p:cNvPr>
          <p:cNvSpPr>
            <a:spLocks noGrp="1"/>
          </p:cNvSpPr>
          <p:nvPr>
            <p:ph idx="1"/>
          </p:nvPr>
        </p:nvSpPr>
        <p:spPr>
          <a:xfrm>
            <a:off x="4371975" y="4245191"/>
            <a:ext cx="7362825" cy="2155182"/>
          </a:xfrm>
        </p:spPr>
        <p:txBody>
          <a:bodyPr>
            <a:normAutofit fontScale="92500" lnSpcReduction="10000"/>
          </a:bodyPr>
          <a:lstStyle/>
          <a:p>
            <a:r>
              <a:rPr lang="en-GB" sz="2400" dirty="0"/>
              <a:t>Your education is yours. The decisions you make now will shape your future. Take pride in your work, ask for help when you need it, and don’t be afraid to challenge yourself.</a:t>
            </a:r>
          </a:p>
          <a:p>
            <a:r>
              <a:rPr lang="en-GB" sz="2400" dirty="0"/>
              <a:t>Remember, this is your chance to grow, to explore, and to take control of your journey. We’re here to support you every step of the way, but the effort has to come from you.</a:t>
            </a:r>
          </a:p>
          <a:p>
            <a:endParaRPr lang="en-GB" sz="1400" dirty="0"/>
          </a:p>
        </p:txBody>
      </p:sp>
      <p:sp>
        <p:nvSpPr>
          <p:cNvPr id="6153" name="Rectangle 6152">
            <a:extLst>
              <a:ext uri="{FF2B5EF4-FFF2-40B4-BE49-F238E27FC236}">
                <a16:creationId xmlns:a16="http://schemas.microsoft.com/office/drawing/2014/main" id="{199C0ED0-69DE-4C31-A5CF-E2A46FD30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5" name="Rectangle 6154">
            <a:extLst>
              <a:ext uri="{FF2B5EF4-FFF2-40B4-BE49-F238E27FC236}">
                <a16:creationId xmlns:a16="http://schemas.microsoft.com/office/drawing/2014/main" id="{8D42B8BD-40AF-488E-8A79-D7256C9172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26125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7984305-4cc7-4ef1-94c4-98ddb8a318e7">
      <Terms xmlns="http://schemas.microsoft.com/office/infopath/2007/PartnerControls"/>
    </lcf76f155ced4ddcb4097134ff3c332f>
    <TaxCatchAll xmlns="9863f9fd-b8b2-4a94-9449-97a5eccf130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53A5C255EA96A458D1C25B7251CC363" ma:contentTypeVersion="18" ma:contentTypeDescription="Create a new document." ma:contentTypeScope="" ma:versionID="4287ab47e19cd1fab0769d8679d310b1">
  <xsd:schema xmlns:xsd="http://www.w3.org/2001/XMLSchema" xmlns:xs="http://www.w3.org/2001/XMLSchema" xmlns:p="http://schemas.microsoft.com/office/2006/metadata/properties" xmlns:ns2="17984305-4cc7-4ef1-94c4-98ddb8a318e7" xmlns:ns3="9863f9fd-b8b2-4a94-9449-97a5eccf1304" targetNamespace="http://schemas.microsoft.com/office/2006/metadata/properties" ma:root="true" ma:fieldsID="e834cbb66d0301f9294e84a2ca63aa7d" ns2:_="" ns3:_="">
    <xsd:import namespace="17984305-4cc7-4ef1-94c4-98ddb8a318e7"/>
    <xsd:import namespace="9863f9fd-b8b2-4a94-9449-97a5eccf130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LengthInSecond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984305-4cc7-4ef1-94c4-98ddb8a318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LengthInSeconds" ma:index="12" nillable="true" ma:displayName="MediaLengthInSeconds" ma:hidden="true" ma:internalName="MediaLengthInSeconds" ma:readOnly="true">
      <xsd:simpleType>
        <xsd:restriction base="dms:Unknown"/>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0ed7eb0-2fde-4c37-90af-b6c82debec7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863f9fd-b8b2-4a94-9449-97a5eccf1304"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6ec8db0-7a66-4741-ac33-c53146978319}" ma:internalName="TaxCatchAll" ma:showField="CatchAllData" ma:web="9863f9fd-b8b2-4a94-9449-97a5eccf130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ED397E3-9B28-4113-BDB9-B6741C2D4C80}">
  <ds:schemaRefs>
    <ds:schemaRef ds:uri="http://schemas.microsoft.com/office/2006/metadata/properties"/>
    <ds:schemaRef ds:uri="http://schemas.microsoft.com/office/infopath/2007/PartnerControls"/>
    <ds:schemaRef ds:uri="17984305-4cc7-4ef1-94c4-98ddb8a318e7"/>
    <ds:schemaRef ds:uri="9863f9fd-b8b2-4a94-9449-97a5eccf1304"/>
  </ds:schemaRefs>
</ds:datastoreItem>
</file>

<file path=customXml/itemProps2.xml><?xml version="1.0" encoding="utf-8"?>
<ds:datastoreItem xmlns:ds="http://schemas.openxmlformats.org/officeDocument/2006/customXml" ds:itemID="{AC45A92F-C239-4549-8706-12E2B5D6B6DC}">
  <ds:schemaRefs>
    <ds:schemaRef ds:uri="http://schemas.microsoft.com/sharepoint/v3/contenttype/forms"/>
  </ds:schemaRefs>
</ds:datastoreItem>
</file>

<file path=customXml/itemProps3.xml><?xml version="1.0" encoding="utf-8"?>
<ds:datastoreItem xmlns:ds="http://schemas.openxmlformats.org/officeDocument/2006/customXml" ds:itemID="{FDBA47AD-CFA1-40C5-A3F8-B8E780C4D7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7984305-4cc7-4ef1-94c4-98ddb8a318e7"/>
    <ds:schemaRef ds:uri="9863f9fd-b8b2-4a94-9449-97a5eccf130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92</TotalTime>
  <Words>1278</Words>
  <Application>Microsoft Office PowerPoint</Application>
  <PresentationFormat>Widescreen</PresentationFormat>
  <Paragraphs>86</Paragraphs>
  <Slides>9</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Aptos</vt:lpstr>
      <vt:lpstr>Aptos Display</vt:lpstr>
      <vt:lpstr>Arial</vt:lpstr>
      <vt:lpstr>Office Theme</vt:lpstr>
      <vt:lpstr>Your journey to GCSEs</vt:lpstr>
      <vt:lpstr>What are GCSEs?</vt:lpstr>
      <vt:lpstr>The Core Subjects</vt:lpstr>
      <vt:lpstr>The Core Subjects</vt:lpstr>
      <vt:lpstr>Why These Subjects Matter</vt:lpstr>
      <vt:lpstr>What else will I study?</vt:lpstr>
      <vt:lpstr>Taking it seriously </vt:lpstr>
      <vt:lpstr>What happens next?</vt:lpstr>
      <vt:lpstr>Final Thoughts: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Knight A (MDSA)</dc:creator>
  <cp:lastModifiedBy>Knight A (MDSA)</cp:lastModifiedBy>
  <cp:revision>1</cp:revision>
  <cp:lastPrinted>2024-11-25T18:01:15Z</cp:lastPrinted>
  <dcterms:created xsi:type="dcterms:W3CDTF">2024-11-25T16:30:11Z</dcterms:created>
  <dcterms:modified xsi:type="dcterms:W3CDTF">2024-11-26T09:20:19Z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0x010100053A5C255EA96A458D1C25B7251CC363</vt:lpwstr>
  </property>
  <property fmtid="{D5CDD505-2E9C-101B-9397-08002B2CF9AE}" pid="3" name="MediaServiceImageTags">
    <vt:lpwstr/>
  </property>
</Properties>
</file>